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9" r:id="rId1"/>
    <p:sldMasterId id="2147483851" r:id="rId2"/>
    <p:sldMasterId id="2147483863" r:id="rId3"/>
  </p:sldMasterIdLst>
  <p:notesMasterIdLst>
    <p:notesMasterId r:id="rId22"/>
  </p:notesMasterIdLst>
  <p:handoutMasterIdLst>
    <p:handoutMasterId r:id="rId23"/>
  </p:handoutMasterIdLst>
  <p:sldIdLst>
    <p:sldId id="256" r:id="rId4"/>
    <p:sldId id="364" r:id="rId5"/>
    <p:sldId id="363" r:id="rId6"/>
    <p:sldId id="401" r:id="rId7"/>
    <p:sldId id="342" r:id="rId8"/>
    <p:sldId id="365" r:id="rId9"/>
    <p:sldId id="366" r:id="rId10"/>
    <p:sldId id="271" r:id="rId11"/>
    <p:sldId id="273" r:id="rId12"/>
    <p:sldId id="348" r:id="rId13"/>
    <p:sldId id="353" r:id="rId14"/>
    <p:sldId id="354" r:id="rId15"/>
    <p:sldId id="362" r:id="rId16"/>
    <p:sldId id="361" r:id="rId17"/>
    <p:sldId id="334" r:id="rId18"/>
    <p:sldId id="335" r:id="rId19"/>
    <p:sldId id="258" r:id="rId20"/>
    <p:sldId id="333" r:id="rId21"/>
  </p:sldIdLst>
  <p:sldSz cx="12192000" cy="6858000"/>
  <p:notesSz cx="6797675" cy="9926638"/>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0DD7F"/>
    <a:srgbClr val="E1DFDF"/>
    <a:srgbClr val="87A4D9"/>
    <a:srgbClr val="FFFF66"/>
    <a:srgbClr val="ADDB7B"/>
    <a:srgbClr val="81C9FF"/>
    <a:srgbClr val="11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C0A28D-EB6B-2680-924D-08E6864F1911}" v="9" dt="2022-12-08T15:29:33.315"/>
    <p1510:client id="{3A768368-6012-B855-1648-1CE2B1C990AB}" v="6" dt="2022-12-08T11:34:05.407"/>
    <p1510:client id="{E3812BF8-1086-4520-8F10-4638A0D5D582}" v="43" dt="2022-12-08T11:48:28.029"/>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iddels stil 2 – uthev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ddels stil 2 – uthev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iddels stil 2 – uthevin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iddels stil 2 – uthevin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7292A2E-F333-43FB-9621-5CBBE7FDCDCB}" styleName="Lys stil 2 – utheving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ys stil 2 – utheving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E9639D4-E3E2-4D34-9284-5A2195B3D0D7}" styleName="Lys stil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Middels stil 2 – uthev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012ECD-51FC-41F1-AA8D-1B2483CD663E}" styleName="Lys stil 2 – uthevin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iddels stil 1 – uthevin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ys stil 3 – utheving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942" y="78"/>
      </p:cViewPr>
      <p:guideLst/>
    </p:cSldViewPr>
  </p:slideViewPr>
  <p:notesTextViewPr>
    <p:cViewPr>
      <p:scale>
        <a:sx n="1" d="1"/>
        <a:sy n="1" d="1"/>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5.xml" Id="rId8" /><Relationship Type="http://schemas.openxmlformats.org/officeDocument/2006/relationships/slide" Target="slides/slide10.xml" Id="rId13" /><Relationship Type="http://schemas.openxmlformats.org/officeDocument/2006/relationships/slide" Target="slides/slide15.xml" Id="rId18" /><Relationship Type="http://schemas.openxmlformats.org/officeDocument/2006/relationships/theme" Target="theme/theme1.xml" Id="rId26" /><Relationship Type="http://schemas.openxmlformats.org/officeDocument/2006/relationships/slideMaster" Target="slideMasters/slideMaster3.xml" Id="rId3" /><Relationship Type="http://schemas.openxmlformats.org/officeDocument/2006/relationships/slide" Target="slides/slide18.xml" Id="rId21" /><Relationship Type="http://schemas.openxmlformats.org/officeDocument/2006/relationships/slide" Target="slides/slide4.xml" Id="rId7" /><Relationship Type="http://schemas.openxmlformats.org/officeDocument/2006/relationships/slide" Target="slides/slide9.xml" Id="rId12" /><Relationship Type="http://schemas.openxmlformats.org/officeDocument/2006/relationships/slide" Target="slides/slide14.xml" Id="rId17" /><Relationship Type="http://schemas.openxmlformats.org/officeDocument/2006/relationships/viewProps" Target="viewProps.xml" Id="rId25" /><Relationship Type="http://schemas.openxmlformats.org/officeDocument/2006/relationships/slideMaster" Target="slideMasters/slideMaster2.xml" Id="rId2" /><Relationship Type="http://schemas.openxmlformats.org/officeDocument/2006/relationships/slide" Target="slides/slide13.xml" Id="rId16" /><Relationship Type="http://schemas.openxmlformats.org/officeDocument/2006/relationships/slide" Target="slides/slide17.xml" Id="rId20" /><Relationship Type="http://schemas.microsoft.com/office/2015/10/relationships/revisionInfo" Target="revisionInfo.xml" Id="rId29" /><Relationship Type="http://schemas.openxmlformats.org/officeDocument/2006/relationships/slideMaster" Target="slideMasters/slideMaster1.xml" Id="rId1" /><Relationship Type="http://schemas.openxmlformats.org/officeDocument/2006/relationships/slide" Target="slides/slide3.xml" Id="rId6" /><Relationship Type="http://schemas.openxmlformats.org/officeDocument/2006/relationships/slide" Target="slides/slide8.xml" Id="rId11" /><Relationship Type="http://schemas.openxmlformats.org/officeDocument/2006/relationships/presProps" Target="presProps.xml" Id="rId24" /><Relationship Type="http://schemas.openxmlformats.org/officeDocument/2006/relationships/slide" Target="slides/slide2.xml" Id="rId5" /><Relationship Type="http://schemas.openxmlformats.org/officeDocument/2006/relationships/slide" Target="slides/slide12.xml" Id="rId15" /><Relationship Type="http://schemas.openxmlformats.org/officeDocument/2006/relationships/handoutMaster" Target="handoutMasters/handoutMaster1.xml" Id="rId23" /><Relationship Type="http://schemas.openxmlformats.org/officeDocument/2006/relationships/slide" Target="slides/slide7.xml" Id="rId10" /><Relationship Type="http://schemas.openxmlformats.org/officeDocument/2006/relationships/slide" Target="slides/slide16.xml" Id="rId19" /><Relationship Type="http://schemas.openxmlformats.org/officeDocument/2006/relationships/slide" Target="slides/slide1.xml" Id="rId4" /><Relationship Type="http://schemas.openxmlformats.org/officeDocument/2006/relationships/slide" Target="slides/slide6.xml" Id="rId9" /><Relationship Type="http://schemas.openxmlformats.org/officeDocument/2006/relationships/slide" Target="slides/slide11.xml" Id="rId14" /><Relationship Type="http://schemas.openxmlformats.org/officeDocument/2006/relationships/notesMaster" Target="notesMasters/notesMaster1.xml" Id="rId22" /><Relationship Type="http://schemas.openxmlformats.org/officeDocument/2006/relationships/tableStyles" Target="tableStyles.xml" Id="rId27"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C57C96-BA80-4000-8522-0A8036EE554A}" type="doc">
      <dgm:prSet loTypeId="urn:microsoft.com/office/officeart/2005/8/layout/process1" loCatId="process" qsTypeId="urn:microsoft.com/office/officeart/2005/8/quickstyle/simple1" qsCatId="simple" csTypeId="urn:microsoft.com/office/officeart/2005/8/colors/accent1_2" csCatId="accent1" phldr="1"/>
      <dgm:spPr/>
    </dgm:pt>
    <dgm:pt modelId="{AE536559-F184-4843-BC7F-F75359E97420}">
      <dgm:prSet phldrT="[Tekst]"/>
      <dgm:spPr/>
      <dgm:t>
        <a:bodyPr/>
        <a:lstStyle/>
        <a:p>
          <a:r>
            <a:rPr lang="nb-NO"/>
            <a:t>Grunnskole</a:t>
          </a:r>
        </a:p>
      </dgm:t>
    </dgm:pt>
    <dgm:pt modelId="{8C5F025D-6ACD-469D-BF91-853CE63DFF25}" type="parTrans" cxnId="{57516E87-3A7B-46AB-A6EB-B4A0CFA2E4D9}">
      <dgm:prSet/>
      <dgm:spPr/>
      <dgm:t>
        <a:bodyPr/>
        <a:lstStyle/>
        <a:p>
          <a:endParaRPr lang="nb-NO"/>
        </a:p>
      </dgm:t>
    </dgm:pt>
    <dgm:pt modelId="{47AA3E58-4E08-4045-AD6B-A7F41C94C4B5}" type="sibTrans" cxnId="{57516E87-3A7B-46AB-A6EB-B4A0CFA2E4D9}">
      <dgm:prSet/>
      <dgm:spPr/>
      <dgm:t>
        <a:bodyPr/>
        <a:lstStyle/>
        <a:p>
          <a:endParaRPr lang="nb-NO"/>
        </a:p>
      </dgm:t>
    </dgm:pt>
    <dgm:pt modelId="{1ED4E627-5D9B-420A-90B5-1452AF520F9D}">
      <dgm:prSet phldrT="[Tekst]"/>
      <dgm:spPr/>
      <dgm:t>
        <a:bodyPr/>
        <a:lstStyle/>
        <a:p>
          <a:r>
            <a:rPr lang="nb-NO"/>
            <a:t>Vg1 og Vg2</a:t>
          </a:r>
        </a:p>
      </dgm:t>
    </dgm:pt>
    <dgm:pt modelId="{E06B6C3A-83F0-46AE-8D9A-558AA910B579}" type="parTrans" cxnId="{73D8427E-2A91-494A-B971-A97F0EF37140}">
      <dgm:prSet/>
      <dgm:spPr/>
      <dgm:t>
        <a:bodyPr/>
        <a:lstStyle/>
        <a:p>
          <a:endParaRPr lang="nb-NO"/>
        </a:p>
      </dgm:t>
    </dgm:pt>
    <dgm:pt modelId="{3E9AA49E-8015-4E73-8EE6-54E0C07A0752}" type="sibTrans" cxnId="{73D8427E-2A91-494A-B971-A97F0EF37140}">
      <dgm:prSet/>
      <dgm:spPr/>
      <dgm:t>
        <a:bodyPr/>
        <a:lstStyle/>
        <a:p>
          <a:endParaRPr lang="nb-NO"/>
        </a:p>
      </dgm:t>
    </dgm:pt>
    <dgm:pt modelId="{C8D9B2BF-4858-4403-AE06-EBF9CD5BAE57}">
      <dgm:prSet phldrT="[Tekst]"/>
      <dgm:spPr/>
      <dgm:t>
        <a:bodyPr/>
        <a:lstStyle/>
        <a:p>
          <a:r>
            <a:rPr lang="nb-NO"/>
            <a:t>Vg3</a:t>
          </a:r>
        </a:p>
      </dgm:t>
    </dgm:pt>
    <dgm:pt modelId="{A9AB0E31-1F37-4C1B-BE6E-541A39BC9B2D}" type="parTrans" cxnId="{8F114872-A601-49E8-8636-0F756BD66443}">
      <dgm:prSet/>
      <dgm:spPr/>
      <dgm:t>
        <a:bodyPr/>
        <a:lstStyle/>
        <a:p>
          <a:endParaRPr lang="nb-NO"/>
        </a:p>
      </dgm:t>
    </dgm:pt>
    <dgm:pt modelId="{9F640766-2AE4-44BA-B1DE-002D6BF3FEC4}" type="sibTrans" cxnId="{8F114872-A601-49E8-8636-0F756BD66443}">
      <dgm:prSet/>
      <dgm:spPr/>
      <dgm:t>
        <a:bodyPr/>
        <a:lstStyle/>
        <a:p>
          <a:endParaRPr lang="nb-NO"/>
        </a:p>
      </dgm:t>
    </dgm:pt>
    <dgm:pt modelId="{E4CEC6E6-06F2-4034-93B7-33276BB59345}" type="pres">
      <dgm:prSet presAssocID="{77C57C96-BA80-4000-8522-0A8036EE554A}" presName="Name0" presStyleCnt="0">
        <dgm:presLayoutVars>
          <dgm:dir/>
          <dgm:resizeHandles val="exact"/>
        </dgm:presLayoutVars>
      </dgm:prSet>
      <dgm:spPr/>
    </dgm:pt>
    <dgm:pt modelId="{4733F159-0E01-4D23-B753-575F3B7859F7}" type="pres">
      <dgm:prSet presAssocID="{AE536559-F184-4843-BC7F-F75359E97420}" presName="node" presStyleLbl="node1" presStyleIdx="0" presStyleCnt="3">
        <dgm:presLayoutVars>
          <dgm:bulletEnabled val="1"/>
        </dgm:presLayoutVars>
      </dgm:prSet>
      <dgm:spPr/>
    </dgm:pt>
    <dgm:pt modelId="{B192F419-B4FE-45E3-A868-05263F4D8F7F}" type="pres">
      <dgm:prSet presAssocID="{47AA3E58-4E08-4045-AD6B-A7F41C94C4B5}" presName="sibTrans" presStyleLbl="sibTrans2D1" presStyleIdx="0" presStyleCnt="2"/>
      <dgm:spPr/>
    </dgm:pt>
    <dgm:pt modelId="{990EB322-47AC-457F-ABBE-D80D6E941604}" type="pres">
      <dgm:prSet presAssocID="{47AA3E58-4E08-4045-AD6B-A7F41C94C4B5}" presName="connectorText" presStyleLbl="sibTrans2D1" presStyleIdx="0" presStyleCnt="2"/>
      <dgm:spPr/>
    </dgm:pt>
    <dgm:pt modelId="{9F741BAE-74EE-40F7-8987-263D657088D4}" type="pres">
      <dgm:prSet presAssocID="{1ED4E627-5D9B-420A-90B5-1452AF520F9D}" presName="node" presStyleLbl="node1" presStyleIdx="1" presStyleCnt="3">
        <dgm:presLayoutVars>
          <dgm:bulletEnabled val="1"/>
        </dgm:presLayoutVars>
      </dgm:prSet>
      <dgm:spPr/>
    </dgm:pt>
    <dgm:pt modelId="{BD746411-5C08-44C7-A1FB-A0549E2EBDF5}" type="pres">
      <dgm:prSet presAssocID="{3E9AA49E-8015-4E73-8EE6-54E0C07A0752}" presName="sibTrans" presStyleLbl="sibTrans2D1" presStyleIdx="1" presStyleCnt="2"/>
      <dgm:spPr/>
    </dgm:pt>
    <dgm:pt modelId="{616FFAA8-CA34-470A-85DD-402E060C5137}" type="pres">
      <dgm:prSet presAssocID="{3E9AA49E-8015-4E73-8EE6-54E0C07A0752}" presName="connectorText" presStyleLbl="sibTrans2D1" presStyleIdx="1" presStyleCnt="2"/>
      <dgm:spPr/>
    </dgm:pt>
    <dgm:pt modelId="{4FE03DF2-DEE9-4B73-AFF8-EABD4AF820E1}" type="pres">
      <dgm:prSet presAssocID="{C8D9B2BF-4858-4403-AE06-EBF9CD5BAE57}" presName="node" presStyleLbl="node1" presStyleIdx="2" presStyleCnt="3">
        <dgm:presLayoutVars>
          <dgm:bulletEnabled val="1"/>
        </dgm:presLayoutVars>
      </dgm:prSet>
      <dgm:spPr/>
    </dgm:pt>
  </dgm:ptLst>
  <dgm:cxnLst>
    <dgm:cxn modelId="{4946420E-6FEE-4B44-9356-C5AE76D017F4}" type="presOf" srcId="{3E9AA49E-8015-4E73-8EE6-54E0C07A0752}" destId="{616FFAA8-CA34-470A-85DD-402E060C5137}" srcOrd="1" destOrd="0" presId="urn:microsoft.com/office/officeart/2005/8/layout/process1"/>
    <dgm:cxn modelId="{C310933F-7756-46EB-83B7-8261A4311F00}" type="presOf" srcId="{3E9AA49E-8015-4E73-8EE6-54E0C07A0752}" destId="{BD746411-5C08-44C7-A1FB-A0549E2EBDF5}" srcOrd="0" destOrd="0" presId="urn:microsoft.com/office/officeart/2005/8/layout/process1"/>
    <dgm:cxn modelId="{87A84961-6E34-4118-9541-92715AFCACFA}" type="presOf" srcId="{47AA3E58-4E08-4045-AD6B-A7F41C94C4B5}" destId="{B192F419-B4FE-45E3-A868-05263F4D8F7F}" srcOrd="0" destOrd="0" presId="urn:microsoft.com/office/officeart/2005/8/layout/process1"/>
    <dgm:cxn modelId="{1C532369-1014-4728-9C2B-F9C195027CD5}" type="presOf" srcId="{1ED4E627-5D9B-420A-90B5-1452AF520F9D}" destId="{9F741BAE-74EE-40F7-8987-263D657088D4}" srcOrd="0" destOrd="0" presId="urn:microsoft.com/office/officeart/2005/8/layout/process1"/>
    <dgm:cxn modelId="{8F114872-A601-49E8-8636-0F756BD66443}" srcId="{77C57C96-BA80-4000-8522-0A8036EE554A}" destId="{C8D9B2BF-4858-4403-AE06-EBF9CD5BAE57}" srcOrd="2" destOrd="0" parTransId="{A9AB0E31-1F37-4C1B-BE6E-541A39BC9B2D}" sibTransId="{9F640766-2AE4-44BA-B1DE-002D6BF3FEC4}"/>
    <dgm:cxn modelId="{58D3337C-0907-42EA-8436-7C0F9C68704A}" type="presOf" srcId="{AE536559-F184-4843-BC7F-F75359E97420}" destId="{4733F159-0E01-4D23-B753-575F3B7859F7}" srcOrd="0" destOrd="0" presId="urn:microsoft.com/office/officeart/2005/8/layout/process1"/>
    <dgm:cxn modelId="{73D8427E-2A91-494A-B971-A97F0EF37140}" srcId="{77C57C96-BA80-4000-8522-0A8036EE554A}" destId="{1ED4E627-5D9B-420A-90B5-1452AF520F9D}" srcOrd="1" destOrd="0" parTransId="{E06B6C3A-83F0-46AE-8D9A-558AA910B579}" sibTransId="{3E9AA49E-8015-4E73-8EE6-54E0C07A0752}"/>
    <dgm:cxn modelId="{57516E87-3A7B-46AB-A6EB-B4A0CFA2E4D9}" srcId="{77C57C96-BA80-4000-8522-0A8036EE554A}" destId="{AE536559-F184-4843-BC7F-F75359E97420}" srcOrd="0" destOrd="0" parTransId="{8C5F025D-6ACD-469D-BF91-853CE63DFF25}" sibTransId="{47AA3E58-4E08-4045-AD6B-A7F41C94C4B5}"/>
    <dgm:cxn modelId="{897E1FD2-3FC6-48BD-A5F0-28D3125EE520}" type="presOf" srcId="{77C57C96-BA80-4000-8522-0A8036EE554A}" destId="{E4CEC6E6-06F2-4034-93B7-33276BB59345}" srcOrd="0" destOrd="0" presId="urn:microsoft.com/office/officeart/2005/8/layout/process1"/>
    <dgm:cxn modelId="{D7036CEA-177B-4A4A-B9D6-1CEF3618FF0D}" type="presOf" srcId="{C8D9B2BF-4858-4403-AE06-EBF9CD5BAE57}" destId="{4FE03DF2-DEE9-4B73-AFF8-EABD4AF820E1}" srcOrd="0" destOrd="0" presId="urn:microsoft.com/office/officeart/2005/8/layout/process1"/>
    <dgm:cxn modelId="{9668FEF3-2F79-486B-95BB-73DBB4725FFF}" type="presOf" srcId="{47AA3E58-4E08-4045-AD6B-A7F41C94C4B5}" destId="{990EB322-47AC-457F-ABBE-D80D6E941604}" srcOrd="1" destOrd="0" presId="urn:microsoft.com/office/officeart/2005/8/layout/process1"/>
    <dgm:cxn modelId="{9A9231DD-51A0-4A6D-AC1C-B5ACAE282BFF}" type="presParOf" srcId="{E4CEC6E6-06F2-4034-93B7-33276BB59345}" destId="{4733F159-0E01-4D23-B753-575F3B7859F7}" srcOrd="0" destOrd="0" presId="urn:microsoft.com/office/officeart/2005/8/layout/process1"/>
    <dgm:cxn modelId="{50556229-53CD-4197-A976-3AA875BACD9D}" type="presParOf" srcId="{E4CEC6E6-06F2-4034-93B7-33276BB59345}" destId="{B192F419-B4FE-45E3-A868-05263F4D8F7F}" srcOrd="1" destOrd="0" presId="urn:microsoft.com/office/officeart/2005/8/layout/process1"/>
    <dgm:cxn modelId="{B2B142E3-DF51-4FAC-9539-20A418E7A65F}" type="presParOf" srcId="{B192F419-B4FE-45E3-A868-05263F4D8F7F}" destId="{990EB322-47AC-457F-ABBE-D80D6E941604}" srcOrd="0" destOrd="0" presId="urn:microsoft.com/office/officeart/2005/8/layout/process1"/>
    <dgm:cxn modelId="{359DE905-EA44-4337-BDA9-2424731F4F82}" type="presParOf" srcId="{E4CEC6E6-06F2-4034-93B7-33276BB59345}" destId="{9F741BAE-74EE-40F7-8987-263D657088D4}" srcOrd="2" destOrd="0" presId="urn:microsoft.com/office/officeart/2005/8/layout/process1"/>
    <dgm:cxn modelId="{3C527406-FF5D-4D27-ACC3-98C08DD66165}" type="presParOf" srcId="{E4CEC6E6-06F2-4034-93B7-33276BB59345}" destId="{BD746411-5C08-44C7-A1FB-A0549E2EBDF5}" srcOrd="3" destOrd="0" presId="urn:microsoft.com/office/officeart/2005/8/layout/process1"/>
    <dgm:cxn modelId="{21B55554-BCDC-4AAE-BC03-A62E8E1BDC8A}" type="presParOf" srcId="{BD746411-5C08-44C7-A1FB-A0549E2EBDF5}" destId="{616FFAA8-CA34-470A-85DD-402E060C5137}" srcOrd="0" destOrd="0" presId="urn:microsoft.com/office/officeart/2005/8/layout/process1"/>
    <dgm:cxn modelId="{B7A22A36-AF67-4445-8359-1D9A225F2724}" type="presParOf" srcId="{E4CEC6E6-06F2-4034-93B7-33276BB59345}" destId="{4FE03DF2-DEE9-4B73-AFF8-EABD4AF820E1}"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38DD22-D48C-4552-A247-02DEAF243535}" type="doc">
      <dgm:prSet loTypeId="urn:microsoft.com/office/officeart/2005/8/layout/process1" loCatId="process" qsTypeId="urn:microsoft.com/office/officeart/2005/8/quickstyle/simple3" qsCatId="simple" csTypeId="urn:microsoft.com/office/officeart/2005/8/colors/accent5_2" csCatId="accent5" phldr="1"/>
      <dgm:spPr/>
    </dgm:pt>
    <dgm:pt modelId="{EF555627-3F75-4B97-A38B-19ABB1E03D3E}">
      <dgm:prSet phldrT="[Tekst]"/>
      <dgm:spPr/>
      <dgm:t>
        <a:bodyPr/>
        <a:lstStyle/>
        <a:p>
          <a:r>
            <a:rPr lang="nb-NO"/>
            <a:t>ikke fremmedspråk</a:t>
          </a:r>
        </a:p>
      </dgm:t>
    </dgm:pt>
    <dgm:pt modelId="{8EB31B57-9644-4289-A41C-7997D43027E5}" type="parTrans" cxnId="{50872461-1B15-4C26-9A1F-47365CB47ED6}">
      <dgm:prSet/>
      <dgm:spPr/>
      <dgm:t>
        <a:bodyPr/>
        <a:lstStyle/>
        <a:p>
          <a:endParaRPr lang="nb-NO"/>
        </a:p>
      </dgm:t>
    </dgm:pt>
    <dgm:pt modelId="{498063C6-4769-4C7A-ADC9-1CABC14D6D0C}" type="sibTrans" cxnId="{50872461-1B15-4C26-9A1F-47365CB47ED6}">
      <dgm:prSet/>
      <dgm:spPr/>
      <dgm:t>
        <a:bodyPr/>
        <a:lstStyle/>
        <a:p>
          <a:endParaRPr lang="nb-NO"/>
        </a:p>
      </dgm:t>
    </dgm:pt>
    <dgm:pt modelId="{DAB294C7-AD3F-4974-A165-EA08721C7FFB}">
      <dgm:prSet phldrT="[Tekst]"/>
      <dgm:spPr/>
      <dgm:t>
        <a:bodyPr/>
        <a:lstStyle/>
        <a:p>
          <a:r>
            <a:rPr lang="nb-NO"/>
            <a:t>fremmedspråk nivå I+II</a:t>
          </a:r>
        </a:p>
      </dgm:t>
    </dgm:pt>
    <dgm:pt modelId="{1266DF90-2A61-4AD8-BD54-7DEAFDE5DAA7}" type="parTrans" cxnId="{35EEFD66-07C4-45DC-9364-FE2626ED7645}">
      <dgm:prSet/>
      <dgm:spPr/>
      <dgm:t>
        <a:bodyPr/>
        <a:lstStyle/>
        <a:p>
          <a:endParaRPr lang="nb-NO"/>
        </a:p>
      </dgm:t>
    </dgm:pt>
    <dgm:pt modelId="{71DD5B53-16F6-4D5B-B005-FB7A36B0EE41}" type="sibTrans" cxnId="{35EEFD66-07C4-45DC-9364-FE2626ED7645}">
      <dgm:prSet/>
      <dgm:spPr/>
      <dgm:t>
        <a:bodyPr/>
        <a:lstStyle/>
        <a:p>
          <a:endParaRPr lang="nb-NO"/>
        </a:p>
      </dgm:t>
    </dgm:pt>
    <dgm:pt modelId="{EB393FE1-4F7A-4F1F-ABA6-F8708E7F2B9B}">
      <dgm:prSet phldrT="[Tekst]"/>
      <dgm:spPr/>
      <dgm:t>
        <a:bodyPr/>
        <a:lstStyle/>
        <a:p>
          <a:r>
            <a:rPr lang="nb-NO"/>
            <a:t>fremmedspråk nivå I+II</a:t>
          </a:r>
        </a:p>
      </dgm:t>
    </dgm:pt>
    <dgm:pt modelId="{AD13BCA2-D8D9-4275-A2C8-A13ABD80FF8A}" type="parTrans" cxnId="{DC6ABA87-58A9-474C-8527-391E5E704954}">
      <dgm:prSet/>
      <dgm:spPr/>
      <dgm:t>
        <a:bodyPr/>
        <a:lstStyle/>
        <a:p>
          <a:endParaRPr lang="nb-NO"/>
        </a:p>
      </dgm:t>
    </dgm:pt>
    <dgm:pt modelId="{AD0AD05E-1EDE-419F-AF1D-B2F8C9DF5F63}" type="sibTrans" cxnId="{DC6ABA87-58A9-474C-8527-391E5E704954}">
      <dgm:prSet/>
      <dgm:spPr/>
      <dgm:t>
        <a:bodyPr/>
        <a:lstStyle/>
        <a:p>
          <a:endParaRPr lang="nb-NO"/>
        </a:p>
      </dgm:t>
    </dgm:pt>
    <dgm:pt modelId="{BD7FBF44-AE3B-429F-A4CE-3709B4032F52}" type="pres">
      <dgm:prSet presAssocID="{1738DD22-D48C-4552-A247-02DEAF243535}" presName="Name0" presStyleCnt="0">
        <dgm:presLayoutVars>
          <dgm:dir/>
          <dgm:resizeHandles val="exact"/>
        </dgm:presLayoutVars>
      </dgm:prSet>
      <dgm:spPr/>
    </dgm:pt>
    <dgm:pt modelId="{9CBF8974-0135-4D74-8D4D-199A3D783926}" type="pres">
      <dgm:prSet presAssocID="{EF555627-3F75-4B97-A38B-19ABB1E03D3E}" presName="node" presStyleLbl="node1" presStyleIdx="0" presStyleCnt="3" custScaleX="81771" custScaleY="71931" custLinFactNeighborX="2000">
        <dgm:presLayoutVars>
          <dgm:bulletEnabled val="1"/>
        </dgm:presLayoutVars>
      </dgm:prSet>
      <dgm:spPr/>
    </dgm:pt>
    <dgm:pt modelId="{1ECEBBEB-39F5-4932-B970-4CB27F4D555A}" type="pres">
      <dgm:prSet presAssocID="{498063C6-4769-4C7A-ADC9-1CABC14D6D0C}" presName="sibTrans" presStyleLbl="sibTrans2D1" presStyleIdx="0" presStyleCnt="2"/>
      <dgm:spPr/>
    </dgm:pt>
    <dgm:pt modelId="{C621D577-5162-4C1F-92B9-057E758C342C}" type="pres">
      <dgm:prSet presAssocID="{498063C6-4769-4C7A-ADC9-1CABC14D6D0C}" presName="connectorText" presStyleLbl="sibTrans2D1" presStyleIdx="0" presStyleCnt="2"/>
      <dgm:spPr/>
    </dgm:pt>
    <dgm:pt modelId="{279A7458-7761-4C8C-8770-9ED1D3C40050}" type="pres">
      <dgm:prSet presAssocID="{DAB294C7-AD3F-4974-A165-EA08721C7FFB}" presName="node" presStyleLbl="node1" presStyleIdx="1" presStyleCnt="3" custScaleX="75781" custScaleY="71227">
        <dgm:presLayoutVars>
          <dgm:bulletEnabled val="1"/>
        </dgm:presLayoutVars>
      </dgm:prSet>
      <dgm:spPr/>
    </dgm:pt>
    <dgm:pt modelId="{4B417872-E2FF-4B57-B61C-2A3E085820BC}" type="pres">
      <dgm:prSet presAssocID="{71DD5B53-16F6-4D5B-B005-FB7A36B0EE41}" presName="sibTrans" presStyleLbl="sibTrans2D1" presStyleIdx="1" presStyleCnt="2"/>
      <dgm:spPr/>
    </dgm:pt>
    <dgm:pt modelId="{25BE65B1-5694-4564-A21C-F68B1BE19223}" type="pres">
      <dgm:prSet presAssocID="{71DD5B53-16F6-4D5B-B005-FB7A36B0EE41}" presName="connectorText" presStyleLbl="sibTrans2D1" presStyleIdx="1" presStyleCnt="2"/>
      <dgm:spPr/>
    </dgm:pt>
    <dgm:pt modelId="{329DD0BD-3570-48DF-8B0D-BEDBBEFD95B9}" type="pres">
      <dgm:prSet presAssocID="{EB393FE1-4F7A-4F1F-ABA6-F8708E7F2B9B}" presName="node" presStyleLbl="node1" presStyleIdx="2" presStyleCnt="3" custScaleX="82802" custScaleY="64490">
        <dgm:presLayoutVars>
          <dgm:bulletEnabled val="1"/>
        </dgm:presLayoutVars>
      </dgm:prSet>
      <dgm:spPr/>
    </dgm:pt>
  </dgm:ptLst>
  <dgm:cxnLst>
    <dgm:cxn modelId="{E1E6DA14-75B0-4BAD-A8D0-2E489DE31626}" type="presOf" srcId="{DAB294C7-AD3F-4974-A165-EA08721C7FFB}" destId="{279A7458-7761-4C8C-8770-9ED1D3C40050}" srcOrd="0" destOrd="0" presId="urn:microsoft.com/office/officeart/2005/8/layout/process1"/>
    <dgm:cxn modelId="{E43A281A-A22F-49C3-AA15-8EF8913130B4}" type="presOf" srcId="{498063C6-4769-4C7A-ADC9-1CABC14D6D0C}" destId="{1ECEBBEB-39F5-4932-B970-4CB27F4D555A}" srcOrd="0" destOrd="0" presId="urn:microsoft.com/office/officeart/2005/8/layout/process1"/>
    <dgm:cxn modelId="{50872461-1B15-4C26-9A1F-47365CB47ED6}" srcId="{1738DD22-D48C-4552-A247-02DEAF243535}" destId="{EF555627-3F75-4B97-A38B-19ABB1E03D3E}" srcOrd="0" destOrd="0" parTransId="{8EB31B57-9644-4289-A41C-7997D43027E5}" sibTransId="{498063C6-4769-4C7A-ADC9-1CABC14D6D0C}"/>
    <dgm:cxn modelId="{2E4FDF64-3EEA-4D0F-BD08-D2BED5DC7939}" type="presOf" srcId="{71DD5B53-16F6-4D5B-B005-FB7A36B0EE41}" destId="{25BE65B1-5694-4564-A21C-F68B1BE19223}" srcOrd="1" destOrd="0" presId="urn:microsoft.com/office/officeart/2005/8/layout/process1"/>
    <dgm:cxn modelId="{35EEFD66-07C4-45DC-9364-FE2626ED7645}" srcId="{1738DD22-D48C-4552-A247-02DEAF243535}" destId="{DAB294C7-AD3F-4974-A165-EA08721C7FFB}" srcOrd="1" destOrd="0" parTransId="{1266DF90-2A61-4AD8-BD54-7DEAFDE5DAA7}" sibTransId="{71DD5B53-16F6-4D5B-B005-FB7A36B0EE41}"/>
    <dgm:cxn modelId="{17371A70-1AC9-4FB1-82FE-96BD64EC1A5E}" type="presOf" srcId="{EB393FE1-4F7A-4F1F-ABA6-F8708E7F2B9B}" destId="{329DD0BD-3570-48DF-8B0D-BEDBBEFD95B9}" srcOrd="0" destOrd="0" presId="urn:microsoft.com/office/officeart/2005/8/layout/process1"/>
    <dgm:cxn modelId="{DC6ABA87-58A9-474C-8527-391E5E704954}" srcId="{1738DD22-D48C-4552-A247-02DEAF243535}" destId="{EB393FE1-4F7A-4F1F-ABA6-F8708E7F2B9B}" srcOrd="2" destOrd="0" parTransId="{AD13BCA2-D8D9-4275-A2C8-A13ABD80FF8A}" sibTransId="{AD0AD05E-1EDE-419F-AF1D-B2F8C9DF5F63}"/>
    <dgm:cxn modelId="{CB660B94-2E84-47FF-8C73-17888EB55C31}" type="presOf" srcId="{498063C6-4769-4C7A-ADC9-1CABC14D6D0C}" destId="{C621D577-5162-4C1F-92B9-057E758C342C}" srcOrd="1" destOrd="0" presId="urn:microsoft.com/office/officeart/2005/8/layout/process1"/>
    <dgm:cxn modelId="{0F4EE1A6-F944-4C59-9C9B-9D75FC81A762}" type="presOf" srcId="{EF555627-3F75-4B97-A38B-19ABB1E03D3E}" destId="{9CBF8974-0135-4D74-8D4D-199A3D783926}" srcOrd="0" destOrd="0" presId="urn:microsoft.com/office/officeart/2005/8/layout/process1"/>
    <dgm:cxn modelId="{D597BDD3-9CD0-40FD-8872-4C7F298BE031}" type="presOf" srcId="{71DD5B53-16F6-4D5B-B005-FB7A36B0EE41}" destId="{4B417872-E2FF-4B57-B61C-2A3E085820BC}" srcOrd="0" destOrd="0" presId="urn:microsoft.com/office/officeart/2005/8/layout/process1"/>
    <dgm:cxn modelId="{667FFEEB-6F11-466A-A914-BC38B024C04C}" type="presOf" srcId="{1738DD22-D48C-4552-A247-02DEAF243535}" destId="{BD7FBF44-AE3B-429F-A4CE-3709B4032F52}" srcOrd="0" destOrd="0" presId="urn:microsoft.com/office/officeart/2005/8/layout/process1"/>
    <dgm:cxn modelId="{8446CA11-0BA5-4C75-A9AA-1DF1A8838C0B}" type="presParOf" srcId="{BD7FBF44-AE3B-429F-A4CE-3709B4032F52}" destId="{9CBF8974-0135-4D74-8D4D-199A3D783926}" srcOrd="0" destOrd="0" presId="urn:microsoft.com/office/officeart/2005/8/layout/process1"/>
    <dgm:cxn modelId="{151FA27B-02BE-4A74-B92C-1B70B699387D}" type="presParOf" srcId="{BD7FBF44-AE3B-429F-A4CE-3709B4032F52}" destId="{1ECEBBEB-39F5-4932-B970-4CB27F4D555A}" srcOrd="1" destOrd="0" presId="urn:microsoft.com/office/officeart/2005/8/layout/process1"/>
    <dgm:cxn modelId="{E87D8841-6F42-4614-A2B1-80E30B373837}" type="presParOf" srcId="{1ECEBBEB-39F5-4932-B970-4CB27F4D555A}" destId="{C621D577-5162-4C1F-92B9-057E758C342C}" srcOrd="0" destOrd="0" presId="urn:microsoft.com/office/officeart/2005/8/layout/process1"/>
    <dgm:cxn modelId="{6CFCF6DD-CBD0-4D32-9A2D-CDAFCE7BA363}" type="presParOf" srcId="{BD7FBF44-AE3B-429F-A4CE-3709B4032F52}" destId="{279A7458-7761-4C8C-8770-9ED1D3C40050}" srcOrd="2" destOrd="0" presId="urn:microsoft.com/office/officeart/2005/8/layout/process1"/>
    <dgm:cxn modelId="{F6750D3B-13C5-447E-8555-9AB138C8143A}" type="presParOf" srcId="{BD7FBF44-AE3B-429F-A4CE-3709B4032F52}" destId="{4B417872-E2FF-4B57-B61C-2A3E085820BC}" srcOrd="3" destOrd="0" presId="urn:microsoft.com/office/officeart/2005/8/layout/process1"/>
    <dgm:cxn modelId="{61AC3510-CE22-4D43-8BA5-9A87070E21F5}" type="presParOf" srcId="{4B417872-E2FF-4B57-B61C-2A3E085820BC}" destId="{25BE65B1-5694-4564-A21C-F68B1BE19223}" srcOrd="0" destOrd="0" presId="urn:microsoft.com/office/officeart/2005/8/layout/process1"/>
    <dgm:cxn modelId="{D08B1B3F-CDCB-48DC-B3BA-1F7106610FF9}" type="presParOf" srcId="{BD7FBF44-AE3B-429F-A4CE-3709B4032F52}" destId="{329DD0BD-3570-48DF-8B0D-BEDBBEFD95B9}" srcOrd="4"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38DD22-D48C-4552-A247-02DEAF243535}" type="doc">
      <dgm:prSet loTypeId="urn:microsoft.com/office/officeart/2005/8/layout/process1" loCatId="process" qsTypeId="urn:microsoft.com/office/officeart/2005/8/quickstyle/simple3" qsCatId="simple" csTypeId="urn:microsoft.com/office/officeart/2005/8/colors/accent3_2" csCatId="accent3" phldr="1"/>
      <dgm:spPr/>
      <dgm:t>
        <a:bodyPr/>
        <a:lstStyle/>
        <a:p>
          <a:endParaRPr lang="nb-NO"/>
        </a:p>
      </dgm:t>
    </dgm:pt>
    <dgm:pt modelId="{EF555627-3F75-4B97-A38B-19ABB1E03D3E}">
      <dgm:prSet phldrT="[Tekst]"/>
      <dgm:spPr/>
      <dgm:t>
        <a:bodyPr/>
        <a:lstStyle/>
        <a:p>
          <a:r>
            <a:rPr lang="nb-NO"/>
            <a:t>fremmedspråk </a:t>
          </a:r>
        </a:p>
        <a:p>
          <a:r>
            <a:rPr lang="nb-NO"/>
            <a:t>nivå I</a:t>
          </a:r>
        </a:p>
      </dgm:t>
    </dgm:pt>
    <dgm:pt modelId="{8EB31B57-9644-4289-A41C-7997D43027E5}" type="parTrans" cxnId="{50872461-1B15-4C26-9A1F-47365CB47ED6}">
      <dgm:prSet/>
      <dgm:spPr/>
      <dgm:t>
        <a:bodyPr/>
        <a:lstStyle/>
        <a:p>
          <a:endParaRPr lang="nb-NO"/>
        </a:p>
      </dgm:t>
    </dgm:pt>
    <dgm:pt modelId="{498063C6-4769-4C7A-ADC9-1CABC14D6D0C}" type="sibTrans" cxnId="{50872461-1B15-4C26-9A1F-47365CB47ED6}">
      <dgm:prSet/>
      <dgm:spPr/>
      <dgm:t>
        <a:bodyPr/>
        <a:lstStyle/>
        <a:p>
          <a:endParaRPr lang="nb-NO"/>
        </a:p>
      </dgm:t>
    </dgm:pt>
    <dgm:pt modelId="{DAB294C7-AD3F-4974-A165-EA08721C7FFB}">
      <dgm:prSet phldrT="[Tekst]"/>
      <dgm:spPr/>
      <dgm:t>
        <a:bodyPr/>
        <a:lstStyle/>
        <a:p>
          <a:r>
            <a:rPr lang="nb-NO"/>
            <a:t>fremmedspråk nivå II</a:t>
          </a:r>
        </a:p>
      </dgm:t>
    </dgm:pt>
    <dgm:pt modelId="{1266DF90-2A61-4AD8-BD54-7DEAFDE5DAA7}" type="parTrans" cxnId="{35EEFD66-07C4-45DC-9364-FE2626ED7645}">
      <dgm:prSet/>
      <dgm:spPr/>
      <dgm:t>
        <a:bodyPr/>
        <a:lstStyle/>
        <a:p>
          <a:endParaRPr lang="nb-NO"/>
        </a:p>
      </dgm:t>
    </dgm:pt>
    <dgm:pt modelId="{71DD5B53-16F6-4D5B-B005-FB7A36B0EE41}" type="sibTrans" cxnId="{35EEFD66-07C4-45DC-9364-FE2626ED7645}">
      <dgm:prSet/>
      <dgm:spPr/>
      <dgm:t>
        <a:bodyPr/>
        <a:lstStyle/>
        <a:p>
          <a:endParaRPr lang="nb-NO"/>
        </a:p>
      </dgm:t>
    </dgm:pt>
    <dgm:pt modelId="{2DB5E2B1-9A17-4C38-B128-D439448CC748}">
      <dgm:prSet/>
      <dgm:spPr/>
      <dgm:t>
        <a:bodyPr/>
        <a:lstStyle/>
        <a:p>
          <a:r>
            <a:rPr lang="nb-NO"/>
            <a:t>nytt fremmedspråk nivå I</a:t>
          </a:r>
        </a:p>
      </dgm:t>
    </dgm:pt>
    <dgm:pt modelId="{DF97B74F-BB31-44FD-9A7C-53DA47D46869}" type="parTrans" cxnId="{CA9BF133-B808-411E-B64B-42C149F1481A}">
      <dgm:prSet/>
      <dgm:spPr/>
      <dgm:t>
        <a:bodyPr/>
        <a:lstStyle/>
        <a:p>
          <a:endParaRPr lang="nb-NO"/>
        </a:p>
      </dgm:t>
    </dgm:pt>
    <dgm:pt modelId="{2EE86ECE-F37B-4A63-A518-CE3C6E9D68EA}" type="sibTrans" cxnId="{CA9BF133-B808-411E-B64B-42C149F1481A}">
      <dgm:prSet/>
      <dgm:spPr/>
      <dgm:t>
        <a:bodyPr/>
        <a:lstStyle/>
        <a:p>
          <a:endParaRPr lang="nb-NO"/>
        </a:p>
      </dgm:t>
    </dgm:pt>
    <dgm:pt modelId="{BD7FBF44-AE3B-429F-A4CE-3709B4032F52}" type="pres">
      <dgm:prSet presAssocID="{1738DD22-D48C-4552-A247-02DEAF243535}" presName="Name0" presStyleCnt="0">
        <dgm:presLayoutVars>
          <dgm:dir/>
          <dgm:resizeHandles val="exact"/>
        </dgm:presLayoutVars>
      </dgm:prSet>
      <dgm:spPr/>
    </dgm:pt>
    <dgm:pt modelId="{9CBF8974-0135-4D74-8D4D-199A3D783926}" type="pres">
      <dgm:prSet presAssocID="{EF555627-3F75-4B97-A38B-19ABB1E03D3E}" presName="node" presStyleLbl="node1" presStyleIdx="0" presStyleCnt="3" custScaleX="67039" custScaleY="61181" custLinFactNeighborX="-18" custLinFactNeighborY="3281">
        <dgm:presLayoutVars>
          <dgm:bulletEnabled val="1"/>
        </dgm:presLayoutVars>
      </dgm:prSet>
      <dgm:spPr/>
    </dgm:pt>
    <dgm:pt modelId="{1ECEBBEB-39F5-4932-B970-4CB27F4D555A}" type="pres">
      <dgm:prSet presAssocID="{498063C6-4769-4C7A-ADC9-1CABC14D6D0C}" presName="sibTrans" presStyleLbl="sibTrans2D1" presStyleIdx="0" presStyleCnt="2" custLinFactNeighborX="11985" custLinFactNeighborY="-8137"/>
      <dgm:spPr/>
    </dgm:pt>
    <dgm:pt modelId="{C621D577-5162-4C1F-92B9-057E758C342C}" type="pres">
      <dgm:prSet presAssocID="{498063C6-4769-4C7A-ADC9-1CABC14D6D0C}" presName="connectorText" presStyleLbl="sibTrans2D1" presStyleIdx="0" presStyleCnt="2"/>
      <dgm:spPr/>
    </dgm:pt>
    <dgm:pt modelId="{279A7458-7761-4C8C-8770-9ED1D3C40050}" type="pres">
      <dgm:prSet presAssocID="{DAB294C7-AD3F-4974-A165-EA08721C7FFB}" presName="node" presStyleLbl="node1" presStyleIdx="1" presStyleCnt="3" custScaleX="56018" custScaleY="62354" custLinFactNeighborX="-91306" custLinFactNeighborY="-28094">
        <dgm:presLayoutVars>
          <dgm:bulletEnabled val="1"/>
        </dgm:presLayoutVars>
      </dgm:prSet>
      <dgm:spPr/>
    </dgm:pt>
    <dgm:pt modelId="{4B417872-E2FF-4B57-B61C-2A3E085820BC}" type="pres">
      <dgm:prSet presAssocID="{71DD5B53-16F6-4D5B-B005-FB7A36B0EE41}" presName="sibTrans" presStyleLbl="sibTrans2D1" presStyleIdx="1" presStyleCnt="2" custAng="18319212" custScaleX="619692" custLinFactX="-600000" custLinFactNeighborX="-691233" custLinFactNeighborY="71259"/>
      <dgm:spPr/>
    </dgm:pt>
    <dgm:pt modelId="{25BE65B1-5694-4564-A21C-F68B1BE19223}" type="pres">
      <dgm:prSet presAssocID="{71DD5B53-16F6-4D5B-B005-FB7A36B0EE41}" presName="connectorText" presStyleLbl="sibTrans2D1" presStyleIdx="1" presStyleCnt="2"/>
      <dgm:spPr/>
    </dgm:pt>
    <dgm:pt modelId="{0F8BC285-151F-4C21-95C7-67BB5A8B478F}" type="pres">
      <dgm:prSet presAssocID="{2DB5E2B1-9A17-4C38-B128-D439448CC748}" presName="node" presStyleLbl="node1" presStyleIdx="2" presStyleCnt="3" custScaleX="53790" custScaleY="52308" custLinFactX="-92808" custLinFactNeighborX="-100000" custLinFactNeighborY="39305">
        <dgm:presLayoutVars>
          <dgm:bulletEnabled val="1"/>
        </dgm:presLayoutVars>
      </dgm:prSet>
      <dgm:spPr/>
    </dgm:pt>
  </dgm:ptLst>
  <dgm:cxnLst>
    <dgm:cxn modelId="{E1E6DA14-75B0-4BAD-A8D0-2E489DE31626}" type="presOf" srcId="{DAB294C7-AD3F-4974-A165-EA08721C7FFB}" destId="{279A7458-7761-4C8C-8770-9ED1D3C40050}" srcOrd="0" destOrd="0" presId="urn:microsoft.com/office/officeart/2005/8/layout/process1"/>
    <dgm:cxn modelId="{E43A281A-A22F-49C3-AA15-8EF8913130B4}" type="presOf" srcId="{498063C6-4769-4C7A-ADC9-1CABC14D6D0C}" destId="{1ECEBBEB-39F5-4932-B970-4CB27F4D555A}" srcOrd="0" destOrd="0" presId="urn:microsoft.com/office/officeart/2005/8/layout/process1"/>
    <dgm:cxn modelId="{CA9BF133-B808-411E-B64B-42C149F1481A}" srcId="{1738DD22-D48C-4552-A247-02DEAF243535}" destId="{2DB5E2B1-9A17-4C38-B128-D439448CC748}" srcOrd="2" destOrd="0" parTransId="{DF97B74F-BB31-44FD-9A7C-53DA47D46869}" sibTransId="{2EE86ECE-F37B-4A63-A518-CE3C6E9D68EA}"/>
    <dgm:cxn modelId="{50872461-1B15-4C26-9A1F-47365CB47ED6}" srcId="{1738DD22-D48C-4552-A247-02DEAF243535}" destId="{EF555627-3F75-4B97-A38B-19ABB1E03D3E}" srcOrd="0" destOrd="0" parTransId="{8EB31B57-9644-4289-A41C-7997D43027E5}" sibTransId="{498063C6-4769-4C7A-ADC9-1CABC14D6D0C}"/>
    <dgm:cxn modelId="{2E4FDF64-3EEA-4D0F-BD08-D2BED5DC7939}" type="presOf" srcId="{71DD5B53-16F6-4D5B-B005-FB7A36B0EE41}" destId="{25BE65B1-5694-4564-A21C-F68B1BE19223}" srcOrd="1" destOrd="0" presId="urn:microsoft.com/office/officeart/2005/8/layout/process1"/>
    <dgm:cxn modelId="{35EEFD66-07C4-45DC-9364-FE2626ED7645}" srcId="{1738DD22-D48C-4552-A247-02DEAF243535}" destId="{DAB294C7-AD3F-4974-A165-EA08721C7FFB}" srcOrd="1" destOrd="0" parTransId="{1266DF90-2A61-4AD8-BD54-7DEAFDE5DAA7}" sibTransId="{71DD5B53-16F6-4D5B-B005-FB7A36B0EE41}"/>
    <dgm:cxn modelId="{CB660B94-2E84-47FF-8C73-17888EB55C31}" type="presOf" srcId="{498063C6-4769-4C7A-ADC9-1CABC14D6D0C}" destId="{C621D577-5162-4C1F-92B9-057E758C342C}" srcOrd="1" destOrd="0" presId="urn:microsoft.com/office/officeart/2005/8/layout/process1"/>
    <dgm:cxn modelId="{0F4EE1A6-F944-4C59-9C9B-9D75FC81A762}" type="presOf" srcId="{EF555627-3F75-4B97-A38B-19ABB1E03D3E}" destId="{9CBF8974-0135-4D74-8D4D-199A3D783926}" srcOrd="0" destOrd="0" presId="urn:microsoft.com/office/officeart/2005/8/layout/process1"/>
    <dgm:cxn modelId="{64844FB6-300F-454A-93A8-108C26970227}" type="presOf" srcId="{2DB5E2B1-9A17-4C38-B128-D439448CC748}" destId="{0F8BC285-151F-4C21-95C7-67BB5A8B478F}" srcOrd="0" destOrd="0" presId="urn:microsoft.com/office/officeart/2005/8/layout/process1"/>
    <dgm:cxn modelId="{D597BDD3-9CD0-40FD-8872-4C7F298BE031}" type="presOf" srcId="{71DD5B53-16F6-4D5B-B005-FB7A36B0EE41}" destId="{4B417872-E2FF-4B57-B61C-2A3E085820BC}" srcOrd="0" destOrd="0" presId="urn:microsoft.com/office/officeart/2005/8/layout/process1"/>
    <dgm:cxn modelId="{667FFEEB-6F11-466A-A914-BC38B024C04C}" type="presOf" srcId="{1738DD22-D48C-4552-A247-02DEAF243535}" destId="{BD7FBF44-AE3B-429F-A4CE-3709B4032F52}" srcOrd="0" destOrd="0" presId="urn:microsoft.com/office/officeart/2005/8/layout/process1"/>
    <dgm:cxn modelId="{8446CA11-0BA5-4C75-A9AA-1DF1A8838C0B}" type="presParOf" srcId="{BD7FBF44-AE3B-429F-A4CE-3709B4032F52}" destId="{9CBF8974-0135-4D74-8D4D-199A3D783926}" srcOrd="0" destOrd="0" presId="urn:microsoft.com/office/officeart/2005/8/layout/process1"/>
    <dgm:cxn modelId="{151FA27B-02BE-4A74-B92C-1B70B699387D}" type="presParOf" srcId="{BD7FBF44-AE3B-429F-A4CE-3709B4032F52}" destId="{1ECEBBEB-39F5-4932-B970-4CB27F4D555A}" srcOrd="1" destOrd="0" presId="urn:microsoft.com/office/officeart/2005/8/layout/process1"/>
    <dgm:cxn modelId="{E87D8841-6F42-4614-A2B1-80E30B373837}" type="presParOf" srcId="{1ECEBBEB-39F5-4932-B970-4CB27F4D555A}" destId="{C621D577-5162-4C1F-92B9-057E758C342C}" srcOrd="0" destOrd="0" presId="urn:microsoft.com/office/officeart/2005/8/layout/process1"/>
    <dgm:cxn modelId="{6CFCF6DD-CBD0-4D32-9A2D-CDAFCE7BA363}" type="presParOf" srcId="{BD7FBF44-AE3B-429F-A4CE-3709B4032F52}" destId="{279A7458-7761-4C8C-8770-9ED1D3C40050}" srcOrd="2" destOrd="0" presId="urn:microsoft.com/office/officeart/2005/8/layout/process1"/>
    <dgm:cxn modelId="{F6750D3B-13C5-447E-8555-9AB138C8143A}" type="presParOf" srcId="{BD7FBF44-AE3B-429F-A4CE-3709B4032F52}" destId="{4B417872-E2FF-4B57-B61C-2A3E085820BC}" srcOrd="3" destOrd="0" presId="urn:microsoft.com/office/officeart/2005/8/layout/process1"/>
    <dgm:cxn modelId="{61AC3510-CE22-4D43-8BA5-9A87070E21F5}" type="presParOf" srcId="{4B417872-E2FF-4B57-B61C-2A3E085820BC}" destId="{25BE65B1-5694-4564-A21C-F68B1BE19223}" srcOrd="0" destOrd="0" presId="urn:microsoft.com/office/officeart/2005/8/layout/process1"/>
    <dgm:cxn modelId="{19C5D110-E0D9-4DC7-921C-26935EC28E5F}" type="presParOf" srcId="{BD7FBF44-AE3B-429F-A4CE-3709B4032F52}" destId="{0F8BC285-151F-4C21-95C7-67BB5A8B478F}" srcOrd="4" destOrd="0" presId="urn:microsoft.com/office/officeart/2005/8/layout/process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33F159-0E01-4D23-B753-575F3B7859F7}">
      <dsp:nvSpPr>
        <dsp:cNvPr id="0" name=""/>
        <dsp:cNvSpPr/>
      </dsp:nvSpPr>
      <dsp:spPr>
        <a:xfrm>
          <a:off x="7143" y="0"/>
          <a:ext cx="2135187" cy="11060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nb-NO" sz="3100" kern="1200"/>
            <a:t>Grunnskole</a:t>
          </a:r>
        </a:p>
      </dsp:txBody>
      <dsp:txXfrm>
        <a:off x="39538" y="32395"/>
        <a:ext cx="2070397" cy="1041251"/>
      </dsp:txXfrm>
    </dsp:sp>
    <dsp:sp modelId="{B192F419-B4FE-45E3-A868-05263F4D8F7F}">
      <dsp:nvSpPr>
        <dsp:cNvPr id="0" name=""/>
        <dsp:cNvSpPr/>
      </dsp:nvSpPr>
      <dsp:spPr>
        <a:xfrm>
          <a:off x="2355850" y="288257"/>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nb-NO" sz="2200" kern="1200"/>
        </a:p>
      </dsp:txBody>
      <dsp:txXfrm>
        <a:off x="2355850" y="394162"/>
        <a:ext cx="316861" cy="317716"/>
      </dsp:txXfrm>
    </dsp:sp>
    <dsp:sp modelId="{9F741BAE-74EE-40F7-8987-263D657088D4}">
      <dsp:nvSpPr>
        <dsp:cNvPr id="0" name=""/>
        <dsp:cNvSpPr/>
      </dsp:nvSpPr>
      <dsp:spPr>
        <a:xfrm>
          <a:off x="2996406" y="0"/>
          <a:ext cx="2135187" cy="11060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nb-NO" sz="3100" kern="1200"/>
            <a:t>Vg1 og Vg2</a:t>
          </a:r>
        </a:p>
      </dsp:txBody>
      <dsp:txXfrm>
        <a:off x="3028801" y="32395"/>
        <a:ext cx="2070397" cy="1041251"/>
      </dsp:txXfrm>
    </dsp:sp>
    <dsp:sp modelId="{BD746411-5C08-44C7-A1FB-A0549E2EBDF5}">
      <dsp:nvSpPr>
        <dsp:cNvPr id="0" name=""/>
        <dsp:cNvSpPr/>
      </dsp:nvSpPr>
      <dsp:spPr>
        <a:xfrm>
          <a:off x="5345112" y="288257"/>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nb-NO" sz="2200" kern="1200"/>
        </a:p>
      </dsp:txBody>
      <dsp:txXfrm>
        <a:off x="5345112" y="394162"/>
        <a:ext cx="316861" cy="317716"/>
      </dsp:txXfrm>
    </dsp:sp>
    <dsp:sp modelId="{4FE03DF2-DEE9-4B73-AFF8-EABD4AF820E1}">
      <dsp:nvSpPr>
        <dsp:cNvPr id="0" name=""/>
        <dsp:cNvSpPr/>
      </dsp:nvSpPr>
      <dsp:spPr>
        <a:xfrm>
          <a:off x="5985668" y="0"/>
          <a:ext cx="2135187" cy="11060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nb-NO" sz="3100" kern="1200"/>
            <a:t>Vg3</a:t>
          </a:r>
        </a:p>
      </dsp:txBody>
      <dsp:txXfrm>
        <a:off x="6018063" y="32395"/>
        <a:ext cx="2070397" cy="10412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BF8974-0135-4D74-8D4D-199A3D783926}">
      <dsp:nvSpPr>
        <dsp:cNvPr id="0" name=""/>
        <dsp:cNvSpPr/>
      </dsp:nvSpPr>
      <dsp:spPr>
        <a:xfrm>
          <a:off x="22275" y="158699"/>
          <a:ext cx="2085534" cy="1100741"/>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b-NO" sz="2200" kern="1200"/>
            <a:t>ikke fremmedspråk</a:t>
          </a:r>
        </a:p>
      </dsp:txBody>
      <dsp:txXfrm>
        <a:off x="54515" y="190939"/>
        <a:ext cx="2021054" cy="1036261"/>
      </dsp:txXfrm>
    </dsp:sp>
    <dsp:sp modelId="{1ECEBBEB-39F5-4932-B970-4CB27F4D555A}">
      <dsp:nvSpPr>
        <dsp:cNvPr id="0" name=""/>
        <dsp:cNvSpPr/>
      </dsp:nvSpPr>
      <dsp:spPr>
        <a:xfrm>
          <a:off x="2357755" y="392813"/>
          <a:ext cx="529883" cy="632513"/>
        </a:xfrm>
        <a:prstGeom prst="rightArrow">
          <a:avLst>
            <a:gd name="adj1" fmla="val 60000"/>
            <a:gd name="adj2" fmla="val 50000"/>
          </a:avLst>
        </a:prstGeom>
        <a:gradFill rotWithShape="0">
          <a:gsLst>
            <a:gs pos="0">
              <a:schemeClr val="accent5">
                <a:tint val="60000"/>
                <a:hueOff val="0"/>
                <a:satOff val="0"/>
                <a:lumOff val="0"/>
                <a:alphaOff val="0"/>
                <a:lumMod val="110000"/>
                <a:satMod val="105000"/>
                <a:tint val="67000"/>
              </a:schemeClr>
            </a:gs>
            <a:gs pos="50000">
              <a:schemeClr val="accent5">
                <a:tint val="60000"/>
                <a:hueOff val="0"/>
                <a:satOff val="0"/>
                <a:lumOff val="0"/>
                <a:alphaOff val="0"/>
                <a:lumMod val="105000"/>
                <a:satMod val="103000"/>
                <a:tint val="73000"/>
              </a:schemeClr>
            </a:gs>
            <a:gs pos="100000">
              <a:schemeClr val="accent5">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nb-NO" sz="1800" kern="1200"/>
        </a:p>
      </dsp:txBody>
      <dsp:txXfrm>
        <a:off x="2357755" y="519316"/>
        <a:ext cx="370918" cy="379507"/>
      </dsp:txXfrm>
    </dsp:sp>
    <dsp:sp modelId="{279A7458-7761-4C8C-8770-9ED1D3C40050}">
      <dsp:nvSpPr>
        <dsp:cNvPr id="0" name=""/>
        <dsp:cNvSpPr/>
      </dsp:nvSpPr>
      <dsp:spPr>
        <a:xfrm>
          <a:off x="3107589" y="164086"/>
          <a:ext cx="1932762" cy="1089968"/>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b-NO" sz="2200" kern="1200"/>
            <a:t>fremmedspråk nivå I+II</a:t>
          </a:r>
        </a:p>
      </dsp:txBody>
      <dsp:txXfrm>
        <a:off x="3139513" y="196010"/>
        <a:ext cx="1868914" cy="1026120"/>
      </dsp:txXfrm>
    </dsp:sp>
    <dsp:sp modelId="{4B417872-E2FF-4B57-B61C-2A3E085820BC}">
      <dsp:nvSpPr>
        <dsp:cNvPr id="0" name=""/>
        <dsp:cNvSpPr/>
      </dsp:nvSpPr>
      <dsp:spPr>
        <a:xfrm>
          <a:off x="5295397" y="392813"/>
          <a:ext cx="540697" cy="632513"/>
        </a:xfrm>
        <a:prstGeom prst="rightArrow">
          <a:avLst>
            <a:gd name="adj1" fmla="val 60000"/>
            <a:gd name="adj2" fmla="val 50000"/>
          </a:avLst>
        </a:prstGeom>
        <a:gradFill rotWithShape="0">
          <a:gsLst>
            <a:gs pos="0">
              <a:schemeClr val="accent5">
                <a:tint val="60000"/>
                <a:hueOff val="0"/>
                <a:satOff val="0"/>
                <a:lumOff val="0"/>
                <a:alphaOff val="0"/>
                <a:lumMod val="110000"/>
                <a:satMod val="105000"/>
                <a:tint val="67000"/>
              </a:schemeClr>
            </a:gs>
            <a:gs pos="50000">
              <a:schemeClr val="accent5">
                <a:tint val="60000"/>
                <a:hueOff val="0"/>
                <a:satOff val="0"/>
                <a:lumOff val="0"/>
                <a:alphaOff val="0"/>
                <a:lumMod val="105000"/>
                <a:satMod val="103000"/>
                <a:tint val="73000"/>
              </a:schemeClr>
            </a:gs>
            <a:gs pos="100000">
              <a:schemeClr val="accent5">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nb-NO" sz="1800" kern="1200"/>
        </a:p>
      </dsp:txBody>
      <dsp:txXfrm>
        <a:off x="5295397" y="519316"/>
        <a:ext cx="378488" cy="379507"/>
      </dsp:txXfrm>
    </dsp:sp>
    <dsp:sp modelId="{329DD0BD-3570-48DF-8B0D-BEDBBEFD95B9}">
      <dsp:nvSpPr>
        <dsp:cNvPr id="0" name=""/>
        <dsp:cNvSpPr/>
      </dsp:nvSpPr>
      <dsp:spPr>
        <a:xfrm>
          <a:off x="6060535" y="215633"/>
          <a:ext cx="2111830" cy="986874"/>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b-NO" sz="2200" kern="1200"/>
            <a:t>fremmedspråk nivå I+II</a:t>
          </a:r>
        </a:p>
      </dsp:txBody>
      <dsp:txXfrm>
        <a:off x="6089440" y="244538"/>
        <a:ext cx="2054020" cy="9290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BF8974-0135-4D74-8D4D-199A3D783926}">
      <dsp:nvSpPr>
        <dsp:cNvPr id="0" name=""/>
        <dsp:cNvSpPr/>
      </dsp:nvSpPr>
      <dsp:spPr>
        <a:xfrm>
          <a:off x="1616" y="725658"/>
          <a:ext cx="2120506" cy="1161127"/>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b-NO" sz="1800" kern="1200"/>
            <a:t>fremmedspråk </a:t>
          </a:r>
        </a:p>
        <a:p>
          <a:pPr marL="0" lvl="0" indent="0" algn="ctr" defTabSz="800100">
            <a:lnSpc>
              <a:spcPct val="90000"/>
            </a:lnSpc>
            <a:spcBef>
              <a:spcPct val="0"/>
            </a:spcBef>
            <a:spcAft>
              <a:spcPct val="35000"/>
            </a:spcAft>
            <a:buNone/>
          </a:pPr>
          <a:r>
            <a:rPr lang="nb-NO" sz="1800" kern="1200"/>
            <a:t>nivå I</a:t>
          </a:r>
        </a:p>
      </dsp:txBody>
      <dsp:txXfrm>
        <a:off x="35624" y="759666"/>
        <a:ext cx="2052490" cy="1093111"/>
      </dsp:txXfrm>
    </dsp:sp>
    <dsp:sp modelId="{1ECEBBEB-39F5-4932-B970-4CB27F4D555A}">
      <dsp:nvSpPr>
        <dsp:cNvPr id="0" name=""/>
        <dsp:cNvSpPr/>
      </dsp:nvSpPr>
      <dsp:spPr>
        <a:xfrm rot="20931897">
          <a:off x="2456254" y="532102"/>
          <a:ext cx="582865" cy="784447"/>
        </a:xfrm>
        <a:prstGeom prst="rightArrow">
          <a:avLst>
            <a:gd name="adj1" fmla="val 60000"/>
            <a:gd name="adj2" fmla="val 50000"/>
          </a:avLst>
        </a:prstGeom>
        <a:gradFill rotWithShape="0">
          <a:gsLst>
            <a:gs pos="0">
              <a:schemeClr val="accent3">
                <a:tint val="60000"/>
                <a:hueOff val="0"/>
                <a:satOff val="0"/>
                <a:lumOff val="0"/>
                <a:alphaOff val="0"/>
                <a:lumMod val="110000"/>
                <a:satMod val="105000"/>
                <a:tint val="67000"/>
              </a:schemeClr>
            </a:gs>
            <a:gs pos="50000">
              <a:schemeClr val="accent3">
                <a:tint val="60000"/>
                <a:hueOff val="0"/>
                <a:satOff val="0"/>
                <a:lumOff val="0"/>
                <a:alphaOff val="0"/>
                <a:lumMod val="105000"/>
                <a:satMod val="103000"/>
                <a:tint val="73000"/>
              </a:schemeClr>
            </a:gs>
            <a:gs pos="100000">
              <a:schemeClr val="accent3">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nb-NO" sz="1400" kern="1200"/>
        </a:p>
      </dsp:txBody>
      <dsp:txXfrm>
        <a:off x="2457900" y="705876"/>
        <a:ext cx="408006" cy="470669"/>
      </dsp:txXfrm>
    </dsp:sp>
    <dsp:sp modelId="{279A7458-7761-4C8C-8770-9ED1D3C40050}">
      <dsp:nvSpPr>
        <dsp:cNvPr id="0" name=""/>
        <dsp:cNvSpPr/>
      </dsp:nvSpPr>
      <dsp:spPr>
        <a:xfrm>
          <a:off x="3201166" y="119075"/>
          <a:ext cx="1771901" cy="1183389"/>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b-NO" sz="1800" kern="1200"/>
            <a:t>fremmedspråk nivå II</a:t>
          </a:r>
        </a:p>
      </dsp:txBody>
      <dsp:txXfrm>
        <a:off x="3235826" y="153735"/>
        <a:ext cx="1702581" cy="1114069"/>
      </dsp:txXfrm>
    </dsp:sp>
    <dsp:sp modelId="{4B417872-E2FF-4B57-B61C-2A3E085820BC}">
      <dsp:nvSpPr>
        <dsp:cNvPr id="0" name=""/>
        <dsp:cNvSpPr/>
      </dsp:nvSpPr>
      <dsp:spPr>
        <a:xfrm rot="1988800">
          <a:off x="2490723" y="1567634"/>
          <a:ext cx="628016" cy="784447"/>
        </a:xfrm>
        <a:prstGeom prst="rightArrow">
          <a:avLst>
            <a:gd name="adj1" fmla="val 60000"/>
            <a:gd name="adj2" fmla="val 50000"/>
          </a:avLst>
        </a:prstGeom>
        <a:gradFill rotWithShape="0">
          <a:gsLst>
            <a:gs pos="0">
              <a:schemeClr val="accent3">
                <a:tint val="60000"/>
                <a:hueOff val="0"/>
                <a:satOff val="0"/>
                <a:lumOff val="0"/>
                <a:alphaOff val="0"/>
                <a:lumMod val="110000"/>
                <a:satMod val="105000"/>
                <a:tint val="67000"/>
              </a:schemeClr>
            </a:gs>
            <a:gs pos="50000">
              <a:schemeClr val="accent3">
                <a:tint val="60000"/>
                <a:hueOff val="0"/>
                <a:satOff val="0"/>
                <a:lumOff val="0"/>
                <a:alphaOff val="0"/>
                <a:lumMod val="105000"/>
                <a:satMod val="103000"/>
                <a:tint val="73000"/>
              </a:schemeClr>
            </a:gs>
            <a:gs pos="100000">
              <a:schemeClr val="accent3">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nb-NO" sz="1400" kern="1200"/>
        </a:p>
      </dsp:txBody>
      <dsp:txXfrm>
        <a:off x="2506052" y="1673015"/>
        <a:ext cx="439611" cy="470669"/>
      </dsp:txXfrm>
    </dsp:sp>
    <dsp:sp modelId="{0F8BC285-151F-4C21-95C7-67BB5A8B478F}">
      <dsp:nvSpPr>
        <dsp:cNvPr id="0" name=""/>
        <dsp:cNvSpPr/>
      </dsp:nvSpPr>
      <dsp:spPr>
        <a:xfrm>
          <a:off x="3284951" y="1493541"/>
          <a:ext cx="1701428" cy="992730"/>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b-NO" sz="1800" kern="1200"/>
            <a:t>nytt fremmedspråk nivå I</a:t>
          </a:r>
        </a:p>
      </dsp:txBody>
      <dsp:txXfrm>
        <a:off x="3314027" y="1522617"/>
        <a:ext cx="1643276" cy="93457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BF5B701F-4675-3925-B4E5-7397592AD119}"/>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b-NO"/>
          </a:p>
        </p:txBody>
      </p:sp>
      <p:sp>
        <p:nvSpPr>
          <p:cNvPr id="3" name="Plassholder for dato 2">
            <a:extLst>
              <a:ext uri="{FF2B5EF4-FFF2-40B4-BE49-F238E27FC236}">
                <a16:creationId xmlns:a16="http://schemas.microsoft.com/office/drawing/2014/main" id="{122F8D8E-E55D-BAD2-98B9-5D4A89BAE432}"/>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013E58D4-F884-4BD2-9577-BABD415FA9D6}" type="datetimeFigureOut">
              <a:rPr lang="nb-NO" smtClean="0"/>
              <a:t>08.12.2022</a:t>
            </a:fld>
            <a:endParaRPr lang="nb-NO"/>
          </a:p>
        </p:txBody>
      </p:sp>
      <p:sp>
        <p:nvSpPr>
          <p:cNvPr id="4" name="Plassholder for bunntekst 3">
            <a:extLst>
              <a:ext uri="{FF2B5EF4-FFF2-40B4-BE49-F238E27FC236}">
                <a16:creationId xmlns:a16="http://schemas.microsoft.com/office/drawing/2014/main" id="{8D6F84CD-33FB-1185-58FD-7167E731D9AE}"/>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a:extLst>
              <a:ext uri="{FF2B5EF4-FFF2-40B4-BE49-F238E27FC236}">
                <a16:creationId xmlns:a16="http://schemas.microsoft.com/office/drawing/2014/main" id="{FC427F21-0B4A-20B8-D510-9294687DA581}"/>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7798B590-DC3F-4E73-9053-278196CE4720}" type="slidenum">
              <a:rPr lang="nb-NO" smtClean="0"/>
              <a:t>‹#›</a:t>
            </a:fld>
            <a:endParaRPr lang="nb-NO"/>
          </a:p>
        </p:txBody>
      </p:sp>
    </p:spTree>
    <p:extLst>
      <p:ext uri="{BB962C8B-B14F-4D97-AF65-F5344CB8AC3E}">
        <p14:creationId xmlns:p14="http://schemas.microsoft.com/office/powerpoint/2010/main" val="400669763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5EFED2F-8B8A-419E-836C-DF3670EEF22B}" type="datetimeFigureOut">
              <a:rPr lang="nb-NO" smtClean="0"/>
              <a:t>08.12.2022</a:t>
            </a:fld>
            <a:endParaRPr lang="nb-NO"/>
          </a:p>
        </p:txBody>
      </p:sp>
      <p:sp>
        <p:nvSpPr>
          <p:cNvPr id="4" name="Plassholder for lysbil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CC49324-0BD0-4245-80CD-33944B3911BC}" type="slidenum">
              <a:rPr lang="nb-NO" smtClean="0"/>
              <a:t>‹#›</a:t>
            </a:fld>
            <a:endParaRPr lang="nb-NO"/>
          </a:p>
        </p:txBody>
      </p:sp>
    </p:spTree>
    <p:extLst>
      <p:ext uri="{BB962C8B-B14F-4D97-AF65-F5344CB8AC3E}">
        <p14:creationId xmlns:p14="http://schemas.microsoft.com/office/powerpoint/2010/main" val="386277391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Elever som ikke hadde fremmedspråk i 10. trinn må ha fremmedspråk i alle år på vgs. </a:t>
            </a:r>
          </a:p>
          <a:p>
            <a:r>
              <a:rPr lang="nb-NO"/>
              <a:t>Elever som hadde fremmedspråk i 10.trinn må ha fremmedspråk i vg1+vg2.</a:t>
            </a:r>
          </a:p>
          <a:p>
            <a:r>
              <a:rPr lang="nb-NO"/>
              <a:t>Noen elever ønsker å ta privatisteksamen i et morsmål, i stedet for fagene vi tilbyr, tysk, fransk og spansk. Dersom de tar privatisteksamen i nivå 3 har får de det godkjent som et programfag. </a:t>
            </a:r>
          </a:p>
        </p:txBody>
      </p:sp>
      <p:sp>
        <p:nvSpPr>
          <p:cNvPr id="4" name="Plassholder for lysbildenummer 3"/>
          <p:cNvSpPr>
            <a:spLocks noGrp="1"/>
          </p:cNvSpPr>
          <p:nvPr>
            <p:ph type="sldNum" sz="quarter" idx="5"/>
          </p:nvPr>
        </p:nvSpPr>
        <p:spPr/>
        <p:txBody>
          <a:bodyPr/>
          <a:lstStyle/>
          <a:p>
            <a:pPr lvl="0"/>
            <a:fld id="{B1427956-1368-4C9C-8FC6-B573BA837EC4}" type="slidenum">
              <a:rPr lang="nb-NO" smtClean="0"/>
              <a:t>4</a:t>
            </a:fld>
            <a:endParaRPr lang="nb-NO"/>
          </a:p>
        </p:txBody>
      </p:sp>
    </p:spTree>
    <p:extLst>
      <p:ext uri="{BB962C8B-B14F-4D97-AF65-F5344CB8AC3E}">
        <p14:creationId xmlns:p14="http://schemas.microsoft.com/office/powerpoint/2010/main" val="33777244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pic>
        <p:nvPicPr>
          <p:cNvPr id="14" name="Bilde 13" descr="Et bilde som inneholder lys&#10;&#10;Automatisk generert beskrivelse">
            <a:extLst>
              <a:ext uri="{FF2B5EF4-FFF2-40B4-BE49-F238E27FC236}">
                <a16:creationId xmlns:a16="http://schemas.microsoft.com/office/drawing/2014/main" id="{1EC0E4C4-3BBA-4C52-A3A7-75BE9130C026}"/>
              </a:ext>
            </a:extLst>
          </p:cNvPr>
          <p:cNvPicPr>
            <a:picLocks noChangeAspect="1"/>
          </p:cNvPicPr>
          <p:nvPr/>
        </p:nvPicPr>
        <p:blipFill>
          <a:blip r:embed="rId2"/>
          <a:stretch>
            <a:fillRect/>
          </a:stretch>
        </p:blipFill>
        <p:spPr>
          <a:xfrm>
            <a:off x="885" y="284"/>
            <a:ext cx="12190230" cy="6857433"/>
          </a:xfrm>
          <a:prstGeom prst="rect">
            <a:avLst/>
          </a:prstGeom>
        </p:spPr>
      </p:pic>
      <p:sp>
        <p:nvSpPr>
          <p:cNvPr id="8" name="Rektangel 7">
            <a:extLst>
              <a:ext uri="{FF2B5EF4-FFF2-40B4-BE49-F238E27FC236}">
                <a16:creationId xmlns:a16="http://schemas.microsoft.com/office/drawing/2014/main" id="{CB6844EF-DB8E-4AF9-9F34-9CDDDD85BE8D}"/>
              </a:ext>
            </a:extLst>
          </p:cNvPr>
          <p:cNvSpPr/>
          <p:nvPr/>
        </p:nvSpPr>
        <p:spPr>
          <a:xfrm>
            <a:off x="0" y="0"/>
            <a:ext cx="12191999" cy="6857999"/>
          </a:xfrm>
          <a:prstGeom prst="rect">
            <a:avLst/>
          </a:prstGeom>
          <a:solidFill>
            <a:srgbClr val="008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5" name="Bilde 14" descr="Et bilde som inneholder lys&#10;&#10;Automatisk generert beskrivelse">
            <a:extLst>
              <a:ext uri="{FF2B5EF4-FFF2-40B4-BE49-F238E27FC236}">
                <a16:creationId xmlns:a16="http://schemas.microsoft.com/office/drawing/2014/main" id="{AB4C1311-1974-4179-8BD1-FE25B1F1518B}"/>
              </a:ext>
            </a:extLst>
          </p:cNvPr>
          <p:cNvPicPr>
            <a:picLocks noChangeAspect="1"/>
          </p:cNvPicPr>
          <p:nvPr/>
        </p:nvPicPr>
        <p:blipFill>
          <a:blip r:embed="rId2"/>
          <a:stretch>
            <a:fillRect/>
          </a:stretch>
        </p:blipFill>
        <p:spPr>
          <a:xfrm>
            <a:off x="0" y="567"/>
            <a:ext cx="12190230" cy="6857433"/>
          </a:xfrm>
          <a:prstGeom prst="rect">
            <a:avLst/>
          </a:prstGeom>
        </p:spPr>
      </p:pic>
      <p:sp>
        <p:nvSpPr>
          <p:cNvPr id="2" name="Tittel 1">
            <a:extLst>
              <a:ext uri="{FF2B5EF4-FFF2-40B4-BE49-F238E27FC236}">
                <a16:creationId xmlns:a16="http://schemas.microsoft.com/office/drawing/2014/main" id="{25FB16F1-1EE8-4D3B-88A2-A493557A1333}"/>
              </a:ext>
            </a:extLst>
          </p:cNvPr>
          <p:cNvSpPr>
            <a:spLocks noGrp="1"/>
          </p:cNvSpPr>
          <p:nvPr>
            <p:ph type="ctrTitle"/>
          </p:nvPr>
        </p:nvSpPr>
        <p:spPr>
          <a:xfrm>
            <a:off x="838199" y="1992702"/>
            <a:ext cx="10515601" cy="2115784"/>
          </a:xfrm>
        </p:spPr>
        <p:txBody>
          <a:bodyPr anchor="b"/>
          <a:lstStyle>
            <a:lvl1pPr algn="l">
              <a:defRPr sz="6000">
                <a:solidFill>
                  <a:schemeClr val="bg1"/>
                </a:solidFill>
              </a:defRPr>
            </a:lvl1pPr>
          </a:lstStyle>
          <a:p>
            <a:r>
              <a:rPr lang="nb-NO"/>
              <a:t>Klikk for å redigere tittelstil</a:t>
            </a:r>
          </a:p>
        </p:txBody>
      </p:sp>
      <p:sp>
        <p:nvSpPr>
          <p:cNvPr id="3" name="Undertittel 2">
            <a:extLst>
              <a:ext uri="{FF2B5EF4-FFF2-40B4-BE49-F238E27FC236}">
                <a16:creationId xmlns:a16="http://schemas.microsoft.com/office/drawing/2014/main" id="{6256FE78-5F53-46CA-9941-9ADDB621610F}"/>
              </a:ext>
            </a:extLst>
          </p:cNvPr>
          <p:cNvSpPr>
            <a:spLocks noGrp="1"/>
          </p:cNvSpPr>
          <p:nvPr>
            <p:ph type="subTitle" idx="1"/>
          </p:nvPr>
        </p:nvSpPr>
        <p:spPr>
          <a:xfrm>
            <a:off x="838199" y="4200560"/>
            <a:ext cx="10515601" cy="138559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4ECF3C85-6C0C-45C2-8DDB-743694BB8188}"/>
              </a:ext>
            </a:extLst>
          </p:cNvPr>
          <p:cNvSpPr>
            <a:spLocks noGrp="1"/>
          </p:cNvSpPr>
          <p:nvPr>
            <p:ph type="dt" sz="half" idx="10"/>
          </p:nvPr>
        </p:nvSpPr>
        <p:spPr/>
        <p:txBody>
          <a:bodyPr/>
          <a:lstStyle>
            <a:lvl1pPr>
              <a:defRPr>
                <a:solidFill>
                  <a:schemeClr val="bg1"/>
                </a:solidFill>
              </a:defRPr>
            </a:lvl1pPr>
          </a:lstStyle>
          <a:p>
            <a:fld id="{9EF4B817-C4E2-451E-AC6C-51C0E007B33F}" type="datetime1">
              <a:rPr lang="nb-NO" smtClean="0"/>
              <a:t>08.12.2022</a:t>
            </a:fld>
            <a:endParaRPr lang="en-US"/>
          </a:p>
        </p:txBody>
      </p:sp>
      <p:sp>
        <p:nvSpPr>
          <p:cNvPr id="5" name="Plassholder for bunntekst 4">
            <a:extLst>
              <a:ext uri="{FF2B5EF4-FFF2-40B4-BE49-F238E27FC236}">
                <a16:creationId xmlns:a16="http://schemas.microsoft.com/office/drawing/2014/main" id="{86F66373-3B7B-4945-868B-05809A9501B1}"/>
              </a:ext>
            </a:extLst>
          </p:cNvPr>
          <p:cNvSpPr>
            <a:spLocks noGrp="1"/>
          </p:cNvSpPr>
          <p:nvPr>
            <p:ph type="ftr" sz="quarter" idx="11"/>
          </p:nvPr>
        </p:nvSpPr>
        <p:spPr/>
        <p:txBody>
          <a:bodyPr/>
          <a:lstStyle>
            <a:lvl1pPr>
              <a:defRPr>
                <a:solidFill>
                  <a:schemeClr val="bg1"/>
                </a:solidFill>
              </a:defRPr>
            </a:lvl1pPr>
          </a:lstStyle>
          <a:p>
            <a:r>
              <a:rPr lang="en-US"/>
              <a:t>Fagvalg 23-24_vg1</a:t>
            </a:r>
          </a:p>
        </p:txBody>
      </p:sp>
      <p:sp>
        <p:nvSpPr>
          <p:cNvPr id="6" name="Plassholder for lysbildenummer 5">
            <a:extLst>
              <a:ext uri="{FF2B5EF4-FFF2-40B4-BE49-F238E27FC236}">
                <a16:creationId xmlns:a16="http://schemas.microsoft.com/office/drawing/2014/main" id="{FEF2FE77-5F61-4B30-AF9D-2B98FEEE26C2}"/>
              </a:ext>
            </a:extLst>
          </p:cNvPr>
          <p:cNvSpPr>
            <a:spLocks noGrp="1"/>
          </p:cNvSpPr>
          <p:nvPr>
            <p:ph type="sldNum" sz="quarter" idx="12"/>
          </p:nvPr>
        </p:nvSpPr>
        <p:spPr/>
        <p:txBody>
          <a:bodyPr/>
          <a:lstStyle>
            <a:lvl1pPr>
              <a:defRPr>
                <a:solidFill>
                  <a:schemeClr val="bg1"/>
                </a:solidFill>
              </a:defRPr>
            </a:lvl1pPr>
          </a:lstStyle>
          <a:p>
            <a:fld id="{D57F1E4F-1CFF-5643-939E-217C01CDF565}" type="slidenum">
              <a:rPr lang="en-US" smtClean="0"/>
              <a:pPr/>
              <a:t>‹#›</a:t>
            </a:fld>
            <a:endParaRPr lang="en-US"/>
          </a:p>
        </p:txBody>
      </p:sp>
      <p:sp>
        <p:nvSpPr>
          <p:cNvPr id="12" name="TekstSylinder 11">
            <a:extLst>
              <a:ext uri="{FF2B5EF4-FFF2-40B4-BE49-F238E27FC236}">
                <a16:creationId xmlns:a16="http://schemas.microsoft.com/office/drawing/2014/main" id="{E0B9ACA4-99F9-4DE7-A0F2-D1E1F41FCEBD}"/>
              </a:ext>
            </a:extLst>
          </p:cNvPr>
          <p:cNvSpPr txBox="1"/>
          <p:nvPr/>
        </p:nvSpPr>
        <p:spPr>
          <a:xfrm>
            <a:off x="838199" y="5935013"/>
            <a:ext cx="2743200" cy="380873"/>
          </a:xfrm>
          <a:prstGeom prst="rect">
            <a:avLst/>
          </a:prstGeom>
          <a:noFill/>
        </p:spPr>
        <p:txBody>
          <a:bodyPr wrap="square" lIns="0" rtlCol="0">
            <a:spAutoFit/>
          </a:bodyPr>
          <a:lstStyle/>
          <a:p>
            <a:r>
              <a:rPr lang="nb-NO" sz="1875" b="1">
                <a:solidFill>
                  <a:schemeClr val="lt1"/>
                </a:solidFill>
                <a:latin typeface="+mn-lt"/>
              </a:rPr>
              <a:t>Viken viser vei.</a:t>
            </a:r>
          </a:p>
        </p:txBody>
      </p:sp>
      <p:sp>
        <p:nvSpPr>
          <p:cNvPr id="13" name="TekstSylinder 12">
            <a:extLst>
              <a:ext uri="{FF2B5EF4-FFF2-40B4-BE49-F238E27FC236}">
                <a16:creationId xmlns:a16="http://schemas.microsoft.com/office/drawing/2014/main" id="{B2AB60E0-ADDB-4CF6-84A2-C5CE855FEB70}"/>
              </a:ext>
            </a:extLst>
          </p:cNvPr>
          <p:cNvSpPr txBox="1"/>
          <p:nvPr/>
        </p:nvSpPr>
        <p:spPr>
          <a:xfrm>
            <a:off x="8610601" y="5935013"/>
            <a:ext cx="2743200" cy="380873"/>
          </a:xfrm>
          <a:prstGeom prst="rect">
            <a:avLst/>
          </a:prstGeom>
          <a:noFill/>
        </p:spPr>
        <p:txBody>
          <a:bodyPr wrap="square" lIns="0" rtlCol="0">
            <a:spAutoFit/>
          </a:bodyPr>
          <a:lstStyle/>
          <a:p>
            <a:pPr algn="r"/>
            <a:r>
              <a:rPr lang="nb-NO" sz="1875" b="1">
                <a:solidFill>
                  <a:schemeClr val="lt1"/>
                </a:solidFill>
                <a:latin typeface="+mn-lt"/>
              </a:rPr>
              <a:t>viken.no</a:t>
            </a:r>
          </a:p>
        </p:txBody>
      </p:sp>
      <p:pic>
        <p:nvPicPr>
          <p:cNvPr id="9" name="Bilde 8">
            <a:extLst>
              <a:ext uri="{FF2B5EF4-FFF2-40B4-BE49-F238E27FC236}">
                <a16:creationId xmlns:a16="http://schemas.microsoft.com/office/drawing/2014/main" id="{419CAA89-3358-4452-BC69-BF57E666F4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724" y="289302"/>
            <a:ext cx="3724506" cy="1530000"/>
          </a:xfrm>
          <a:prstGeom prst="rect">
            <a:avLst/>
          </a:prstGeom>
        </p:spPr>
      </p:pic>
    </p:spTree>
    <p:extLst>
      <p:ext uri="{BB962C8B-B14F-4D97-AF65-F5344CB8AC3E}">
        <p14:creationId xmlns:p14="http://schemas.microsoft.com/office/powerpoint/2010/main" val="21968778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6334198-4568-488A-88BD-EEE420951AA6}"/>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05D93029-CD10-450F-B4B1-31547DB593E8}"/>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ED4D657-277E-430F-AD81-03D6A9354E51}"/>
              </a:ext>
            </a:extLst>
          </p:cNvPr>
          <p:cNvSpPr>
            <a:spLocks noGrp="1"/>
          </p:cNvSpPr>
          <p:nvPr>
            <p:ph type="dt" sz="half" idx="10"/>
          </p:nvPr>
        </p:nvSpPr>
        <p:spPr/>
        <p:txBody>
          <a:bodyPr/>
          <a:lstStyle/>
          <a:p>
            <a:fld id="{6A2CB08C-20DD-4CA9-87A5-CE08056AB4D1}" type="datetime1">
              <a:rPr lang="nb-NO" smtClean="0"/>
              <a:t>08.12.2022</a:t>
            </a:fld>
            <a:endParaRPr lang="en-US"/>
          </a:p>
        </p:txBody>
      </p:sp>
      <p:sp>
        <p:nvSpPr>
          <p:cNvPr id="5" name="Plassholder for bunntekst 4">
            <a:extLst>
              <a:ext uri="{FF2B5EF4-FFF2-40B4-BE49-F238E27FC236}">
                <a16:creationId xmlns:a16="http://schemas.microsoft.com/office/drawing/2014/main" id="{2F1AA2AE-3FE1-4D65-9C63-D2F1A5FC58C5}"/>
              </a:ext>
            </a:extLst>
          </p:cNvPr>
          <p:cNvSpPr>
            <a:spLocks noGrp="1"/>
          </p:cNvSpPr>
          <p:nvPr>
            <p:ph type="ftr" sz="quarter" idx="11"/>
          </p:nvPr>
        </p:nvSpPr>
        <p:spPr/>
        <p:txBody>
          <a:bodyPr/>
          <a:lstStyle/>
          <a:p>
            <a:r>
              <a:rPr lang="en-US"/>
              <a:t>Fagvalg 23-24_vg1</a:t>
            </a:r>
          </a:p>
        </p:txBody>
      </p:sp>
      <p:sp>
        <p:nvSpPr>
          <p:cNvPr id="6" name="Plassholder for lysbildenummer 5">
            <a:extLst>
              <a:ext uri="{FF2B5EF4-FFF2-40B4-BE49-F238E27FC236}">
                <a16:creationId xmlns:a16="http://schemas.microsoft.com/office/drawing/2014/main" id="{619F7687-F855-4031-93D1-879D49FA82CA}"/>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975835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887B7BD8-5887-4FF4-B567-EBDCF8FF5905}"/>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6924D446-5067-4070-9143-D3CBF006DB13}"/>
              </a:ext>
            </a:extLst>
          </p:cNvPr>
          <p:cNvSpPr>
            <a:spLocks noGrp="1"/>
          </p:cNvSpPr>
          <p:nvPr>
            <p:ph type="body" orient="vert" idx="1"/>
          </p:nvPr>
        </p:nvSpPr>
        <p:spPr>
          <a:xfrm>
            <a:off x="838200" y="365125"/>
            <a:ext cx="7734300" cy="5224792"/>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F3781F3-6661-475A-8536-46928C328CA7}"/>
              </a:ext>
            </a:extLst>
          </p:cNvPr>
          <p:cNvSpPr>
            <a:spLocks noGrp="1"/>
          </p:cNvSpPr>
          <p:nvPr>
            <p:ph type="dt" sz="half" idx="10"/>
          </p:nvPr>
        </p:nvSpPr>
        <p:spPr/>
        <p:txBody>
          <a:bodyPr/>
          <a:lstStyle/>
          <a:p>
            <a:fld id="{06812F20-E8A4-4A77-B591-30B09714072E}" type="datetime1">
              <a:rPr lang="nb-NO" smtClean="0"/>
              <a:t>08.12.2022</a:t>
            </a:fld>
            <a:endParaRPr lang="en-US"/>
          </a:p>
        </p:txBody>
      </p:sp>
      <p:sp>
        <p:nvSpPr>
          <p:cNvPr id="5" name="Plassholder for bunntekst 4">
            <a:extLst>
              <a:ext uri="{FF2B5EF4-FFF2-40B4-BE49-F238E27FC236}">
                <a16:creationId xmlns:a16="http://schemas.microsoft.com/office/drawing/2014/main" id="{25AD5D99-365A-47E3-8D37-E8EDE3009763}"/>
              </a:ext>
            </a:extLst>
          </p:cNvPr>
          <p:cNvSpPr>
            <a:spLocks noGrp="1"/>
          </p:cNvSpPr>
          <p:nvPr>
            <p:ph type="ftr" sz="quarter" idx="11"/>
          </p:nvPr>
        </p:nvSpPr>
        <p:spPr/>
        <p:txBody>
          <a:bodyPr/>
          <a:lstStyle/>
          <a:p>
            <a:r>
              <a:rPr lang="en-US"/>
              <a:t>Fagvalg 23-24_vg1</a:t>
            </a:r>
          </a:p>
        </p:txBody>
      </p:sp>
      <p:sp>
        <p:nvSpPr>
          <p:cNvPr id="6" name="Plassholder for lysbildenummer 5">
            <a:extLst>
              <a:ext uri="{FF2B5EF4-FFF2-40B4-BE49-F238E27FC236}">
                <a16:creationId xmlns:a16="http://schemas.microsoft.com/office/drawing/2014/main" id="{D1ECA96E-82E9-4C13-BD84-9E9C0908A148}"/>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351768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10" name="Rektangel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ktangel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ktangel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uppe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Rett linje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Rett linje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Rett linje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tel 1"/>
          <p:cNvSpPr>
            <a:spLocks noGrp="1"/>
          </p:cNvSpPr>
          <p:nvPr>
            <p:ph type="ctrTitle"/>
          </p:nvPr>
        </p:nvSpPr>
        <p:spPr>
          <a:xfrm>
            <a:off x="1629103" y="2244830"/>
            <a:ext cx="8933796" cy="2437232"/>
          </a:xfrm>
        </p:spPr>
        <p:txBody>
          <a:bodyPr tIns="45720" bIns="45720" rtlCol="0" anchor="ctr">
            <a:normAutofit/>
          </a:bodyPr>
          <a:lstStyle>
            <a:lvl1pPr algn="ctr">
              <a:lnSpc>
                <a:spcPct val="83000"/>
              </a:lnSpc>
              <a:defRPr lang="en-US" sz="6600" b="0" kern="1200" cap="all" spc="-100" baseline="0" dirty="0">
                <a:solidFill>
                  <a:schemeClr val="tx1">
                    <a:lumMod val="85000"/>
                    <a:lumOff val="15000"/>
                  </a:schemeClr>
                </a:solidFill>
                <a:effectLst/>
                <a:latin typeface="+mj-lt"/>
                <a:ea typeface="+mn-ea"/>
                <a:cs typeface="+mn-cs"/>
              </a:defRPr>
            </a:lvl1pPr>
          </a:lstStyle>
          <a:p>
            <a:pPr rtl="0"/>
            <a:r>
              <a:rPr lang="nb-NO"/>
              <a:t>Klikk for å redigere tittelstil</a:t>
            </a:r>
            <a:endParaRPr lang="en-US"/>
          </a:p>
        </p:txBody>
      </p:sp>
      <p:sp>
        <p:nvSpPr>
          <p:cNvPr id="3" name="Undertittel 2"/>
          <p:cNvSpPr>
            <a:spLocks noGrp="1"/>
          </p:cNvSpPr>
          <p:nvPr>
            <p:ph type="subTitle" idx="1"/>
          </p:nvPr>
        </p:nvSpPr>
        <p:spPr>
          <a:xfrm>
            <a:off x="1629101" y="4682062"/>
            <a:ext cx="8936846" cy="457201"/>
          </a:xfrm>
        </p:spPr>
        <p:txBody>
          <a:bodyPr rtlCol="0">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b-NO"/>
              <a:t>Klikk for å redigere undertittelstil i malen</a:t>
            </a:r>
            <a:endParaRPr lang="en-US"/>
          </a:p>
        </p:txBody>
      </p:sp>
      <p:sp>
        <p:nvSpPr>
          <p:cNvPr id="20" name="Plassholder for dato 19"/>
          <p:cNvSpPr>
            <a:spLocks noGrp="1"/>
          </p:cNvSpPr>
          <p:nvPr>
            <p:ph type="dt" sz="half" idx="10"/>
          </p:nvPr>
        </p:nvSpPr>
        <p:spPr>
          <a:xfrm>
            <a:off x="5318760" y="1341256"/>
            <a:ext cx="1554480" cy="485546"/>
          </a:xfrm>
        </p:spPr>
        <p:txBody>
          <a:bodyPr rtlCol="0"/>
          <a:lstStyle>
            <a:lvl1pPr algn="ctr">
              <a:defRPr sz="1300" spc="0" baseline="0">
                <a:solidFill>
                  <a:srgbClr val="FFFFFF"/>
                </a:solidFill>
                <a:latin typeface="+mn-lt"/>
              </a:defRPr>
            </a:lvl1pPr>
          </a:lstStyle>
          <a:p>
            <a:pPr rtl="0"/>
            <a:fld id="{E70E7391-7E19-4E25-8F7B-ED64F45F24B6}" type="datetime1">
              <a:rPr lang="nb-NO" smtClean="0"/>
              <a:t>08.12.2022</a:t>
            </a:fld>
            <a:endParaRPr lang="en-US"/>
          </a:p>
        </p:txBody>
      </p:sp>
      <p:sp>
        <p:nvSpPr>
          <p:cNvPr id="21" name="Plassholder for bunntekst 20"/>
          <p:cNvSpPr>
            <a:spLocks noGrp="1"/>
          </p:cNvSpPr>
          <p:nvPr>
            <p:ph type="ftr" sz="quarter" idx="11"/>
          </p:nvPr>
        </p:nvSpPr>
        <p:spPr>
          <a:xfrm>
            <a:off x="1629100" y="5177408"/>
            <a:ext cx="5730295" cy="228600"/>
          </a:xfrm>
        </p:spPr>
        <p:txBody>
          <a:bodyPr rtlCol="0"/>
          <a:lstStyle>
            <a:lvl1pPr algn="l">
              <a:defRPr>
                <a:solidFill>
                  <a:schemeClr val="tx1">
                    <a:lumMod val="85000"/>
                    <a:lumOff val="15000"/>
                  </a:schemeClr>
                </a:solidFill>
              </a:defRPr>
            </a:lvl1pPr>
          </a:lstStyle>
          <a:p>
            <a:pPr rtl="0"/>
            <a:r>
              <a:rPr lang="en-US"/>
              <a:t>Fagvalg 23-24_vg1</a:t>
            </a:r>
          </a:p>
        </p:txBody>
      </p:sp>
      <p:sp>
        <p:nvSpPr>
          <p:cNvPr id="22" name="Plassholder for lysbildenummer 21"/>
          <p:cNvSpPr>
            <a:spLocks noGrp="1"/>
          </p:cNvSpPr>
          <p:nvPr>
            <p:ph type="sldNum" sz="quarter" idx="12"/>
          </p:nvPr>
        </p:nvSpPr>
        <p:spPr>
          <a:xfrm>
            <a:off x="8606920" y="5177408"/>
            <a:ext cx="1955980" cy="22860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a:p>
        </p:txBody>
      </p:sp>
    </p:spTree>
    <p:extLst>
      <p:ext uri="{BB962C8B-B14F-4D97-AF65-F5344CB8AC3E}">
        <p14:creationId xmlns:p14="http://schemas.microsoft.com/office/powerpoint/2010/main" val="32413133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rtlCol="0"/>
          <a:lstStyle/>
          <a:p>
            <a:pPr rtl="0"/>
            <a:r>
              <a:rPr lang="nb-NO"/>
              <a:t>Klikk for å redigere tittelstil</a:t>
            </a:r>
            <a:endParaRPr lang="en-US"/>
          </a:p>
        </p:txBody>
      </p:sp>
      <p:sp>
        <p:nvSpPr>
          <p:cNvPr id="3" name="Plassholder for innhold 2"/>
          <p:cNvSpPr>
            <a:spLocks noGrp="1"/>
          </p:cNvSpPr>
          <p:nvPr>
            <p:ph idx="1"/>
          </p:nvPr>
        </p:nvSpPr>
        <p:spPr/>
        <p:txBody>
          <a:bodyPr rtlCol="0"/>
          <a:lstStyle/>
          <a:p>
            <a:pPr lvl="0" rtl="0"/>
            <a:r>
              <a:rPr lang="nb-NO"/>
              <a:t>Klikk for å redigere tekststiler i malen</a:t>
            </a:r>
          </a:p>
          <a:p>
            <a:pPr lvl="1" rtl="0"/>
            <a:r>
              <a:rPr lang="nb-NO"/>
              <a:t>Andre nivå</a:t>
            </a:r>
          </a:p>
          <a:p>
            <a:pPr lvl="2" rtl="0"/>
            <a:r>
              <a:rPr lang="nb-NO"/>
              <a:t>Tredje nivå</a:t>
            </a:r>
          </a:p>
          <a:p>
            <a:pPr lvl="3" rtl="0"/>
            <a:r>
              <a:rPr lang="nb-NO"/>
              <a:t>Fjerde nivå</a:t>
            </a:r>
          </a:p>
          <a:p>
            <a:pPr lvl="4" rtl="0"/>
            <a:r>
              <a:rPr lang="nb-NO"/>
              <a:t>Femte nivå</a:t>
            </a:r>
            <a:endParaRPr lang="en-US"/>
          </a:p>
        </p:txBody>
      </p:sp>
      <p:sp>
        <p:nvSpPr>
          <p:cNvPr id="4" name="Plassholder for dato 3"/>
          <p:cNvSpPr>
            <a:spLocks noGrp="1"/>
          </p:cNvSpPr>
          <p:nvPr>
            <p:ph type="dt" sz="half" idx="10"/>
          </p:nvPr>
        </p:nvSpPr>
        <p:spPr/>
        <p:txBody>
          <a:bodyPr rtlCol="0"/>
          <a:lstStyle/>
          <a:p>
            <a:pPr rtl="0"/>
            <a:fld id="{CEE4BFFB-E7F3-49FB-B44B-C41D9FCC6AD5}" type="datetime1">
              <a:rPr lang="nb-NO" smtClean="0"/>
              <a:t>08.12.2022</a:t>
            </a:fld>
            <a:endParaRPr lang="en-US"/>
          </a:p>
        </p:txBody>
      </p:sp>
      <p:sp>
        <p:nvSpPr>
          <p:cNvPr id="5" name="Plassholder for bunntekst 4"/>
          <p:cNvSpPr>
            <a:spLocks noGrp="1"/>
          </p:cNvSpPr>
          <p:nvPr>
            <p:ph type="ftr" sz="quarter" idx="11"/>
          </p:nvPr>
        </p:nvSpPr>
        <p:spPr/>
        <p:txBody>
          <a:bodyPr rtlCol="0"/>
          <a:lstStyle/>
          <a:p>
            <a:pPr rtl="0"/>
            <a:r>
              <a:rPr lang="en-US"/>
              <a:t>Fagvalg 23-24_vg1</a:t>
            </a:r>
          </a:p>
        </p:txBody>
      </p:sp>
      <p:sp>
        <p:nvSpPr>
          <p:cNvPr id="6" name="Plassholder for lysbildenummer 5"/>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363656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Deloverskrift">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23" name="Rektangel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ktangel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ktangel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tel 1"/>
          <p:cNvSpPr>
            <a:spLocks noGrp="1"/>
          </p:cNvSpPr>
          <p:nvPr>
            <p:ph type="title"/>
          </p:nvPr>
        </p:nvSpPr>
        <p:spPr>
          <a:xfrm>
            <a:off x="1629156" y="2275165"/>
            <a:ext cx="8933688" cy="2406895"/>
          </a:xfrm>
        </p:spPr>
        <p:txBody>
          <a:bodyPr rtlCol="0" anchor="ctr">
            <a:normAutofit/>
          </a:bodyPr>
          <a:lstStyle>
            <a:lvl1pPr algn="ctr">
              <a:lnSpc>
                <a:spcPct val="83000"/>
              </a:lnSpc>
              <a:defRPr lang="en-US" sz="6600" kern="1200" cap="all" spc="-100" baseline="0" dirty="0">
                <a:solidFill>
                  <a:schemeClr val="tx1">
                    <a:lumMod val="85000"/>
                    <a:lumOff val="15000"/>
                  </a:schemeClr>
                </a:solidFill>
                <a:effectLst/>
                <a:latin typeface="+mj-lt"/>
                <a:ea typeface="+mn-ea"/>
                <a:cs typeface="+mn-cs"/>
              </a:defRPr>
            </a:lvl1pPr>
          </a:lstStyle>
          <a:p>
            <a:pPr rtl="0"/>
            <a:r>
              <a:rPr lang="nb-NO"/>
              <a:t>Klikk for å redigere tittelstil</a:t>
            </a:r>
            <a:endParaRPr lang="en-US"/>
          </a:p>
        </p:txBody>
      </p:sp>
      <p:grpSp>
        <p:nvGrpSpPr>
          <p:cNvPr id="16" name="Gruppe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Rett linje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Rett linje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Rett linje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Plassholder for tekst 2"/>
          <p:cNvSpPr>
            <a:spLocks noGrp="1"/>
          </p:cNvSpPr>
          <p:nvPr>
            <p:ph type="body" idx="1"/>
          </p:nvPr>
        </p:nvSpPr>
        <p:spPr>
          <a:xfrm>
            <a:off x="1629156" y="4682062"/>
            <a:ext cx="8939784" cy="457200"/>
          </a:xfrm>
        </p:spPr>
        <p:txBody>
          <a:bodyPr rtlCol="0"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nb-NO"/>
              <a:t>Klikk for å redigere tekststiler i malen</a:t>
            </a:r>
          </a:p>
        </p:txBody>
      </p:sp>
      <p:sp>
        <p:nvSpPr>
          <p:cNvPr id="4" name="Plassholder for dato 3"/>
          <p:cNvSpPr>
            <a:spLocks noGrp="1"/>
          </p:cNvSpPr>
          <p:nvPr>
            <p:ph type="dt" sz="half" idx="10"/>
          </p:nvPr>
        </p:nvSpPr>
        <p:spPr>
          <a:xfrm>
            <a:off x="5318760" y="1344502"/>
            <a:ext cx="1554480" cy="498781"/>
          </a:xfrm>
        </p:spPr>
        <p:txBody>
          <a:bodyPr rtlCol="0"/>
          <a:lstStyle>
            <a:lvl1pPr algn="ctr">
              <a:defRPr lang="en-US" sz="1300" kern="1200" spc="0" baseline="0">
                <a:solidFill>
                  <a:srgbClr val="FFFFFF"/>
                </a:solidFill>
                <a:latin typeface="+mn-lt"/>
                <a:ea typeface="+mn-ea"/>
                <a:cs typeface="+mn-cs"/>
              </a:defRPr>
            </a:lvl1pPr>
          </a:lstStyle>
          <a:p>
            <a:pPr rtl="0"/>
            <a:fld id="{0477B620-F20E-4561-B460-EFE38DB86C25}" type="datetime1">
              <a:rPr lang="nb-NO" smtClean="0"/>
              <a:t>08.12.2022</a:t>
            </a:fld>
            <a:endParaRPr lang="en-US"/>
          </a:p>
        </p:txBody>
      </p:sp>
      <p:sp>
        <p:nvSpPr>
          <p:cNvPr id="5" name="Plassholder for bunntekst 4"/>
          <p:cNvSpPr>
            <a:spLocks noGrp="1"/>
          </p:cNvSpPr>
          <p:nvPr>
            <p:ph type="ftr" sz="quarter" idx="11"/>
          </p:nvPr>
        </p:nvSpPr>
        <p:spPr>
          <a:xfrm>
            <a:off x="1629157" y="5177408"/>
            <a:ext cx="5660134" cy="228600"/>
          </a:xfrm>
        </p:spPr>
        <p:txBody>
          <a:bodyPr rtlCol="0"/>
          <a:lstStyle>
            <a:lvl1pPr algn="l">
              <a:defRPr>
                <a:solidFill>
                  <a:schemeClr val="tx1">
                    <a:lumMod val="85000"/>
                    <a:lumOff val="15000"/>
                  </a:schemeClr>
                </a:solidFill>
              </a:defRPr>
            </a:lvl1pPr>
          </a:lstStyle>
          <a:p>
            <a:pPr rtl="0"/>
            <a:r>
              <a:rPr lang="en-US"/>
              <a:t>Fagvalg 23-24_vg1</a:t>
            </a:r>
          </a:p>
        </p:txBody>
      </p:sp>
      <p:sp>
        <p:nvSpPr>
          <p:cNvPr id="6" name="Plassholder for lysbildenummer 5"/>
          <p:cNvSpPr>
            <a:spLocks noGrp="1"/>
          </p:cNvSpPr>
          <p:nvPr>
            <p:ph type="sldNum" sz="quarter" idx="12"/>
          </p:nvPr>
        </p:nvSpPr>
        <p:spPr>
          <a:xfrm>
            <a:off x="8604504" y="5177408"/>
            <a:ext cx="1958339" cy="22860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a:p>
        </p:txBody>
      </p:sp>
    </p:spTree>
    <p:extLst>
      <p:ext uri="{BB962C8B-B14F-4D97-AF65-F5344CB8AC3E}">
        <p14:creationId xmlns:p14="http://schemas.microsoft.com/office/powerpoint/2010/main" val="192465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bbelt innhold">
    <p:spTree>
      <p:nvGrpSpPr>
        <p:cNvPr id="1" name=""/>
        <p:cNvGrpSpPr/>
        <p:nvPr/>
      </p:nvGrpSpPr>
      <p:grpSpPr>
        <a:xfrm>
          <a:off x="0" y="0"/>
          <a:ext cx="0" cy="0"/>
          <a:chOff x="0" y="0"/>
          <a:chExt cx="0" cy="0"/>
        </a:xfrm>
      </p:grpSpPr>
      <p:sp>
        <p:nvSpPr>
          <p:cNvPr id="8" name="Tittel 7"/>
          <p:cNvSpPr>
            <a:spLocks noGrp="1"/>
          </p:cNvSpPr>
          <p:nvPr>
            <p:ph type="title" hasCustomPrompt="1"/>
          </p:nvPr>
        </p:nvSpPr>
        <p:spPr/>
        <p:txBody>
          <a:bodyPr rtlCol="0"/>
          <a:lstStyle/>
          <a:p>
            <a:pPr rtl="0"/>
            <a:r>
              <a:rPr lang="nb-no"/>
              <a:t>Klikk for å redigere tittelstil i malen</a:t>
            </a:r>
            <a:endParaRPr lang="en-US"/>
          </a:p>
        </p:txBody>
      </p:sp>
      <p:sp>
        <p:nvSpPr>
          <p:cNvPr id="3" name="Plassholder for innhold 2"/>
          <p:cNvSpPr>
            <a:spLocks noGrp="1"/>
          </p:cNvSpPr>
          <p:nvPr>
            <p:ph sz="half" idx="1"/>
          </p:nvPr>
        </p:nvSpPr>
        <p:spPr>
          <a:xfrm>
            <a:off x="106680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nb-NO"/>
              <a:t>Klikk for å redigere tekststiler i malen</a:t>
            </a:r>
          </a:p>
          <a:p>
            <a:pPr lvl="1" rtl="0"/>
            <a:r>
              <a:rPr lang="nb-NO"/>
              <a:t>Andre nivå</a:t>
            </a:r>
          </a:p>
          <a:p>
            <a:pPr lvl="2" rtl="0"/>
            <a:r>
              <a:rPr lang="nb-NO"/>
              <a:t>Tredje nivå</a:t>
            </a:r>
          </a:p>
          <a:p>
            <a:pPr lvl="3" rtl="0"/>
            <a:r>
              <a:rPr lang="nb-NO"/>
              <a:t>Fjerde nivå</a:t>
            </a:r>
          </a:p>
          <a:p>
            <a:pPr lvl="4" rtl="0"/>
            <a:r>
              <a:rPr lang="nb-NO"/>
              <a:t>Femte nivå</a:t>
            </a:r>
            <a:endParaRPr lang="en-US"/>
          </a:p>
        </p:txBody>
      </p:sp>
      <p:sp>
        <p:nvSpPr>
          <p:cNvPr id="4" name="Plassholder for innhold 3"/>
          <p:cNvSpPr>
            <a:spLocks noGrp="1"/>
          </p:cNvSpPr>
          <p:nvPr>
            <p:ph sz="half" idx="2"/>
          </p:nvPr>
        </p:nvSpPr>
        <p:spPr>
          <a:xfrm>
            <a:off x="646176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nb-NO"/>
              <a:t>Klikk for å redigere tekststiler i malen</a:t>
            </a:r>
          </a:p>
          <a:p>
            <a:pPr lvl="1" rtl="0"/>
            <a:r>
              <a:rPr lang="nb-NO"/>
              <a:t>Andre nivå</a:t>
            </a:r>
          </a:p>
          <a:p>
            <a:pPr lvl="2" rtl="0"/>
            <a:r>
              <a:rPr lang="nb-NO"/>
              <a:t>Tredje nivå</a:t>
            </a:r>
          </a:p>
          <a:p>
            <a:pPr lvl="3" rtl="0"/>
            <a:r>
              <a:rPr lang="nb-NO"/>
              <a:t>Fjerde nivå</a:t>
            </a:r>
          </a:p>
          <a:p>
            <a:pPr lvl="4" rtl="0"/>
            <a:r>
              <a:rPr lang="nb-NO"/>
              <a:t>Femte nivå</a:t>
            </a:r>
            <a:endParaRPr lang="en-US"/>
          </a:p>
        </p:txBody>
      </p:sp>
      <p:sp>
        <p:nvSpPr>
          <p:cNvPr id="5" name="Plassholder for dato 4"/>
          <p:cNvSpPr>
            <a:spLocks noGrp="1"/>
          </p:cNvSpPr>
          <p:nvPr>
            <p:ph type="dt" sz="half" idx="10"/>
          </p:nvPr>
        </p:nvSpPr>
        <p:spPr/>
        <p:txBody>
          <a:bodyPr rtlCol="0"/>
          <a:lstStyle/>
          <a:p>
            <a:pPr rtl="0"/>
            <a:fld id="{633A585D-061D-4BCF-AC60-D9C89F385607}" type="datetime1">
              <a:rPr lang="nb-NO" smtClean="0"/>
              <a:t>08.12.2022</a:t>
            </a:fld>
            <a:endParaRPr lang="en-US"/>
          </a:p>
        </p:txBody>
      </p:sp>
      <p:sp>
        <p:nvSpPr>
          <p:cNvPr id="6" name="Plassholder for bunntekst 5"/>
          <p:cNvSpPr>
            <a:spLocks noGrp="1"/>
          </p:cNvSpPr>
          <p:nvPr>
            <p:ph type="ftr" sz="quarter" idx="11"/>
          </p:nvPr>
        </p:nvSpPr>
        <p:spPr/>
        <p:txBody>
          <a:bodyPr rtlCol="0"/>
          <a:lstStyle/>
          <a:p>
            <a:pPr rtl="0"/>
            <a:r>
              <a:rPr lang="en-US"/>
              <a:t>Fagvalg 23-24_vg1</a:t>
            </a:r>
          </a:p>
        </p:txBody>
      </p:sp>
      <p:sp>
        <p:nvSpPr>
          <p:cNvPr id="7" name="Plassholder for lysbildenummer 6"/>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3900729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rtlCol="0"/>
          <a:lstStyle/>
          <a:p>
            <a:pPr rtl="0"/>
            <a:r>
              <a:rPr lang="nb-NO"/>
              <a:t>Klikk for å redigere tittelstil</a:t>
            </a:r>
            <a:endParaRPr lang="en-US"/>
          </a:p>
        </p:txBody>
      </p:sp>
      <p:sp>
        <p:nvSpPr>
          <p:cNvPr id="3" name="Plassholder for tekst 2"/>
          <p:cNvSpPr>
            <a:spLocks noGrp="1"/>
          </p:cNvSpPr>
          <p:nvPr>
            <p:ph type="body" idx="1"/>
          </p:nvPr>
        </p:nvSpPr>
        <p:spPr>
          <a:xfrm>
            <a:off x="1069848" y="2074334"/>
            <a:ext cx="4663440" cy="640080"/>
          </a:xfrm>
        </p:spPr>
        <p:txBody>
          <a:bodyPr rtlCol="0"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b-NO"/>
              <a:t>Klikk for å redigere tekststiler i malen</a:t>
            </a:r>
          </a:p>
        </p:txBody>
      </p:sp>
      <p:sp>
        <p:nvSpPr>
          <p:cNvPr id="4" name="Plassholder for innhold 3"/>
          <p:cNvSpPr>
            <a:spLocks noGrp="1"/>
          </p:cNvSpPr>
          <p:nvPr>
            <p:ph sz="half" idx="2"/>
          </p:nvPr>
        </p:nvSpPr>
        <p:spPr>
          <a:xfrm>
            <a:off x="1069848" y="2792472"/>
            <a:ext cx="4663440" cy="3163825"/>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nb-NO"/>
              <a:t>Klikk for å redigere tekststiler i malen</a:t>
            </a:r>
          </a:p>
          <a:p>
            <a:pPr lvl="1" rtl="0"/>
            <a:r>
              <a:rPr lang="nb-NO"/>
              <a:t>Andre nivå</a:t>
            </a:r>
          </a:p>
          <a:p>
            <a:pPr lvl="2" rtl="0"/>
            <a:r>
              <a:rPr lang="nb-NO"/>
              <a:t>Tredje nivå</a:t>
            </a:r>
          </a:p>
          <a:p>
            <a:pPr lvl="3" rtl="0"/>
            <a:r>
              <a:rPr lang="nb-NO"/>
              <a:t>Fjerde nivå</a:t>
            </a:r>
          </a:p>
          <a:p>
            <a:pPr lvl="4" rtl="0"/>
            <a:r>
              <a:rPr lang="nb-NO"/>
              <a:t>Femte nivå</a:t>
            </a:r>
            <a:endParaRPr lang="nb-no"/>
          </a:p>
        </p:txBody>
      </p:sp>
      <p:sp>
        <p:nvSpPr>
          <p:cNvPr id="5" name="Plassholder for tekst 4"/>
          <p:cNvSpPr>
            <a:spLocks noGrp="1"/>
          </p:cNvSpPr>
          <p:nvPr>
            <p:ph type="body" sz="quarter" idx="3"/>
          </p:nvPr>
        </p:nvSpPr>
        <p:spPr>
          <a:xfrm>
            <a:off x="6458712" y="2074334"/>
            <a:ext cx="4663440" cy="640080"/>
          </a:xfrm>
        </p:spPr>
        <p:txBody>
          <a:bodyPr rtlCol="0"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b-NO"/>
              <a:t>Klikk for å redigere tekststiler i malen</a:t>
            </a:r>
          </a:p>
        </p:txBody>
      </p:sp>
      <p:sp>
        <p:nvSpPr>
          <p:cNvPr id="6" name="Plassholder for innhold 5"/>
          <p:cNvSpPr>
            <a:spLocks noGrp="1"/>
          </p:cNvSpPr>
          <p:nvPr>
            <p:ph sz="quarter" idx="4"/>
          </p:nvPr>
        </p:nvSpPr>
        <p:spPr>
          <a:xfrm>
            <a:off x="6458712" y="2792471"/>
            <a:ext cx="4663440" cy="3164509"/>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nb-NO"/>
              <a:t>Klikk for å redigere tekststiler i malen</a:t>
            </a:r>
          </a:p>
          <a:p>
            <a:pPr lvl="1" rtl="0"/>
            <a:r>
              <a:rPr lang="nb-NO"/>
              <a:t>Andre nivå</a:t>
            </a:r>
          </a:p>
          <a:p>
            <a:pPr lvl="2" rtl="0"/>
            <a:r>
              <a:rPr lang="nb-NO"/>
              <a:t>Tredje nivå</a:t>
            </a:r>
          </a:p>
          <a:p>
            <a:pPr lvl="3" rtl="0"/>
            <a:r>
              <a:rPr lang="nb-NO"/>
              <a:t>Fjerde nivå</a:t>
            </a:r>
          </a:p>
          <a:p>
            <a:pPr lvl="4" rtl="0"/>
            <a:r>
              <a:rPr lang="nb-NO"/>
              <a:t>Femte nivå</a:t>
            </a:r>
            <a:endParaRPr lang="nb-no"/>
          </a:p>
        </p:txBody>
      </p:sp>
      <p:sp>
        <p:nvSpPr>
          <p:cNvPr id="7" name="Plassholder for dato 6"/>
          <p:cNvSpPr>
            <a:spLocks noGrp="1"/>
          </p:cNvSpPr>
          <p:nvPr>
            <p:ph type="dt" sz="half" idx="10"/>
          </p:nvPr>
        </p:nvSpPr>
        <p:spPr/>
        <p:txBody>
          <a:bodyPr rtlCol="0"/>
          <a:lstStyle/>
          <a:p>
            <a:pPr rtl="0"/>
            <a:fld id="{1DAEBF3D-08E1-4CDA-B97C-062F3DA7A31E}" type="datetime1">
              <a:rPr lang="nb-NO" smtClean="0"/>
              <a:t>08.12.2022</a:t>
            </a:fld>
            <a:endParaRPr lang="en-US"/>
          </a:p>
        </p:txBody>
      </p:sp>
      <p:sp>
        <p:nvSpPr>
          <p:cNvPr id="8" name="Plassholder for bunntekst 7"/>
          <p:cNvSpPr>
            <a:spLocks noGrp="1"/>
          </p:cNvSpPr>
          <p:nvPr>
            <p:ph type="ftr" sz="quarter" idx="11"/>
          </p:nvPr>
        </p:nvSpPr>
        <p:spPr/>
        <p:txBody>
          <a:bodyPr rtlCol="0"/>
          <a:lstStyle/>
          <a:p>
            <a:pPr rtl="0"/>
            <a:r>
              <a:rPr lang="en-US"/>
              <a:t>Fagvalg 23-24_vg1</a:t>
            </a:r>
          </a:p>
        </p:txBody>
      </p:sp>
      <p:sp>
        <p:nvSpPr>
          <p:cNvPr id="9" name="Plassholder for lysbildenummer 8"/>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1485121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rtlCol="0"/>
          <a:lstStyle/>
          <a:p>
            <a:pPr rtl="0"/>
            <a:r>
              <a:rPr lang="nb-NO"/>
              <a:t>Klikk for å redigere tittelstil</a:t>
            </a:r>
            <a:endParaRPr lang="en-US"/>
          </a:p>
        </p:txBody>
      </p:sp>
      <p:sp>
        <p:nvSpPr>
          <p:cNvPr id="3" name="Plassholder for dato 2"/>
          <p:cNvSpPr>
            <a:spLocks noGrp="1"/>
          </p:cNvSpPr>
          <p:nvPr>
            <p:ph type="dt" sz="half" idx="10"/>
          </p:nvPr>
        </p:nvSpPr>
        <p:spPr/>
        <p:txBody>
          <a:bodyPr rtlCol="0"/>
          <a:lstStyle/>
          <a:p>
            <a:pPr rtl="0"/>
            <a:fld id="{F07D8ACA-440F-4CF7-B1CE-D05C90FE1556}" type="datetime1">
              <a:rPr lang="nb-NO" smtClean="0"/>
              <a:t>08.12.2022</a:t>
            </a:fld>
            <a:endParaRPr lang="en-US"/>
          </a:p>
        </p:txBody>
      </p:sp>
      <p:sp>
        <p:nvSpPr>
          <p:cNvPr id="4" name="Plassholder for bunntekst 3"/>
          <p:cNvSpPr>
            <a:spLocks noGrp="1"/>
          </p:cNvSpPr>
          <p:nvPr>
            <p:ph type="ftr" sz="quarter" idx="11"/>
          </p:nvPr>
        </p:nvSpPr>
        <p:spPr/>
        <p:txBody>
          <a:bodyPr rtlCol="0"/>
          <a:lstStyle/>
          <a:p>
            <a:pPr rtl="0"/>
            <a:r>
              <a:rPr lang="en-US"/>
              <a:t>Fagvalg 23-24_vg1</a:t>
            </a:r>
          </a:p>
        </p:txBody>
      </p:sp>
      <p:sp>
        <p:nvSpPr>
          <p:cNvPr id="5" name="Plassholder for lysbildenummer 4"/>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30815059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rtlCol="0"/>
          <a:lstStyle/>
          <a:p>
            <a:pPr rtl="0"/>
            <a:fld id="{C7FA93DD-24D4-4157-A25F-9426ADCCA42A}" type="datetime1">
              <a:rPr lang="nb-NO" smtClean="0"/>
              <a:t>08.12.2022</a:t>
            </a:fld>
            <a:endParaRPr lang="en-US"/>
          </a:p>
        </p:txBody>
      </p:sp>
      <p:sp>
        <p:nvSpPr>
          <p:cNvPr id="3" name="Plassholder for bunntekst 2"/>
          <p:cNvSpPr>
            <a:spLocks noGrp="1"/>
          </p:cNvSpPr>
          <p:nvPr>
            <p:ph type="ftr" sz="quarter" idx="11"/>
          </p:nvPr>
        </p:nvSpPr>
        <p:spPr/>
        <p:txBody>
          <a:bodyPr rtlCol="0"/>
          <a:lstStyle/>
          <a:p>
            <a:pPr rtl="0"/>
            <a:r>
              <a:rPr lang="en-US"/>
              <a:t>Fagvalg 23-24_vg1</a:t>
            </a:r>
          </a:p>
        </p:txBody>
      </p:sp>
      <p:sp>
        <p:nvSpPr>
          <p:cNvPr id="4" name="Plassholder for lysbildenummer 3"/>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36963859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Innhold med bildetekst">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ktangel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tel 1"/>
          <p:cNvSpPr>
            <a:spLocks noGrp="1"/>
          </p:cNvSpPr>
          <p:nvPr>
            <p:ph type="title"/>
          </p:nvPr>
        </p:nvSpPr>
        <p:spPr>
          <a:xfrm>
            <a:off x="8458200" y="607392"/>
            <a:ext cx="3161963" cy="1645920"/>
          </a:xfrm>
        </p:spPr>
        <p:txBody>
          <a:bodyPr rtlCol="0"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pPr rtl="0"/>
            <a:r>
              <a:rPr lang="nb-NO"/>
              <a:t>Klikk for å redigere tittelstil</a:t>
            </a:r>
            <a:endParaRPr lang="en-US"/>
          </a:p>
        </p:txBody>
      </p:sp>
      <p:sp>
        <p:nvSpPr>
          <p:cNvPr id="3" name="Plassholder for innhold 2"/>
          <p:cNvSpPr>
            <a:spLocks noGrp="1"/>
          </p:cNvSpPr>
          <p:nvPr>
            <p:ph idx="1"/>
          </p:nvPr>
        </p:nvSpPr>
        <p:spPr>
          <a:xfrm>
            <a:off x="685800" y="609600"/>
            <a:ext cx="6858000" cy="5334000"/>
          </a:xfrm>
        </p:spPr>
        <p:txBody>
          <a:bodyPr rtlCol="0"/>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nb-NO"/>
              <a:t>Klikk for å redigere tekststiler i malen</a:t>
            </a:r>
          </a:p>
          <a:p>
            <a:pPr lvl="1" rtl="0"/>
            <a:r>
              <a:rPr lang="nb-NO"/>
              <a:t>Andre nivå</a:t>
            </a:r>
          </a:p>
          <a:p>
            <a:pPr lvl="2" rtl="0"/>
            <a:r>
              <a:rPr lang="nb-NO"/>
              <a:t>Tredje nivå</a:t>
            </a:r>
          </a:p>
          <a:p>
            <a:pPr lvl="3" rtl="0"/>
            <a:r>
              <a:rPr lang="nb-NO"/>
              <a:t>Fjerde nivå</a:t>
            </a:r>
          </a:p>
          <a:p>
            <a:pPr lvl="4" rtl="0"/>
            <a:r>
              <a:rPr lang="nb-NO"/>
              <a:t>Femte nivå</a:t>
            </a:r>
            <a:endParaRPr lang="en-US"/>
          </a:p>
        </p:txBody>
      </p:sp>
      <p:sp>
        <p:nvSpPr>
          <p:cNvPr id="4" name="Plassholder for tekst 3"/>
          <p:cNvSpPr>
            <a:spLocks noGrp="1"/>
          </p:cNvSpPr>
          <p:nvPr>
            <p:ph type="body" sz="half" idx="2"/>
          </p:nvPr>
        </p:nvSpPr>
        <p:spPr>
          <a:xfrm>
            <a:off x="8458200" y="2336800"/>
            <a:ext cx="3161963" cy="3606800"/>
          </a:xfrm>
        </p:spPr>
        <p:txBody>
          <a:bodyPr rtlCol="0">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b-NO"/>
              <a:t>Klikk for å redigere tekststiler i malen</a:t>
            </a:r>
          </a:p>
        </p:txBody>
      </p:sp>
      <p:sp>
        <p:nvSpPr>
          <p:cNvPr id="8" name="Plassholder for dato 7"/>
          <p:cNvSpPr>
            <a:spLocks noGrp="1"/>
          </p:cNvSpPr>
          <p:nvPr>
            <p:ph type="dt" sz="half" idx="10"/>
          </p:nvPr>
        </p:nvSpPr>
        <p:spPr>
          <a:xfrm>
            <a:off x="5588000" y="6035040"/>
            <a:ext cx="1955800" cy="365760"/>
          </a:xfrm>
        </p:spPr>
        <p:txBody>
          <a:bodyPr rtlCol="0"/>
          <a:lstStyle>
            <a:lvl1pPr>
              <a:defRPr>
                <a:solidFill>
                  <a:schemeClr val="tx1">
                    <a:lumMod val="85000"/>
                    <a:lumOff val="15000"/>
                  </a:schemeClr>
                </a:solidFill>
              </a:defRPr>
            </a:lvl1pPr>
          </a:lstStyle>
          <a:p>
            <a:pPr rtl="0"/>
            <a:fld id="{78C5F2BC-604A-41CE-9090-0F3644D32110}" type="datetime1">
              <a:rPr lang="nb-NO" smtClean="0"/>
              <a:t>08.12.2022</a:t>
            </a:fld>
            <a:endParaRPr lang="en-US"/>
          </a:p>
        </p:txBody>
      </p:sp>
      <p:sp>
        <p:nvSpPr>
          <p:cNvPr id="9" name="Plassholder for bunntekst 8"/>
          <p:cNvSpPr>
            <a:spLocks noGrp="1"/>
          </p:cNvSpPr>
          <p:nvPr>
            <p:ph type="ftr" sz="quarter" idx="11"/>
          </p:nvPr>
        </p:nvSpPr>
        <p:spPr>
          <a:xfrm>
            <a:off x="685801" y="6035040"/>
            <a:ext cx="4584700" cy="365760"/>
          </a:xfrm>
        </p:spPr>
        <p:txBody>
          <a:bodyPr rtlCol="0"/>
          <a:lstStyle>
            <a:lvl1pPr algn="l">
              <a:defRPr/>
            </a:lvl1pPr>
          </a:lstStyle>
          <a:p>
            <a:pPr rtl="0"/>
            <a:r>
              <a:rPr lang="en-US"/>
              <a:t>Fagvalg 23-24_vg1</a:t>
            </a:r>
          </a:p>
        </p:txBody>
      </p:sp>
      <p:sp>
        <p:nvSpPr>
          <p:cNvPr id="11" name="Plassholder for lysbildenummer 10"/>
          <p:cNvSpPr>
            <a:spLocks noGrp="1"/>
          </p:cNvSpPr>
          <p:nvPr>
            <p:ph type="sldNum" sz="quarter" idx="12"/>
          </p:nvPr>
        </p:nvSpPr>
        <p:spPr>
          <a:xfrm>
            <a:off x="10396728" y="6035040"/>
            <a:ext cx="1223435" cy="36576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a:p>
        </p:txBody>
      </p:sp>
    </p:spTree>
    <p:extLst>
      <p:ext uri="{BB962C8B-B14F-4D97-AF65-F5344CB8AC3E}">
        <p14:creationId xmlns:p14="http://schemas.microsoft.com/office/powerpoint/2010/main" val="2191659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3930DA7-9335-4E46-9D83-420FC8BE5565}"/>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5CC9872-E4D6-4729-80A2-7FA451248D66}"/>
              </a:ext>
            </a:extLst>
          </p:cNvPr>
          <p:cNvSpPr>
            <a:spLocks noGrp="1"/>
          </p:cNvSpPr>
          <p:nvPr>
            <p:ph idx="1"/>
          </p:nvPr>
        </p:nvSpPr>
        <p:spPr>
          <a:xfrm>
            <a:off x="838200" y="1825625"/>
            <a:ext cx="10515600" cy="375566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14C5C33-0EC6-416F-9FED-B905746D57AC}"/>
              </a:ext>
            </a:extLst>
          </p:cNvPr>
          <p:cNvSpPr>
            <a:spLocks noGrp="1"/>
          </p:cNvSpPr>
          <p:nvPr>
            <p:ph type="dt" sz="half" idx="10"/>
          </p:nvPr>
        </p:nvSpPr>
        <p:spPr/>
        <p:txBody>
          <a:bodyPr/>
          <a:lstStyle/>
          <a:p>
            <a:fld id="{3AA6026B-674B-4574-B5AB-78DE7C020CD8}" type="datetime1">
              <a:rPr lang="nb-NO" smtClean="0"/>
              <a:t>08.12.2022</a:t>
            </a:fld>
            <a:endParaRPr lang="en-US"/>
          </a:p>
        </p:txBody>
      </p:sp>
      <p:sp>
        <p:nvSpPr>
          <p:cNvPr id="5" name="Plassholder for bunntekst 4">
            <a:extLst>
              <a:ext uri="{FF2B5EF4-FFF2-40B4-BE49-F238E27FC236}">
                <a16:creationId xmlns:a16="http://schemas.microsoft.com/office/drawing/2014/main" id="{28E329F5-FA29-4C37-A90C-58A8BB5AD663}"/>
              </a:ext>
            </a:extLst>
          </p:cNvPr>
          <p:cNvSpPr>
            <a:spLocks noGrp="1"/>
          </p:cNvSpPr>
          <p:nvPr>
            <p:ph type="ftr" sz="quarter" idx="11"/>
          </p:nvPr>
        </p:nvSpPr>
        <p:spPr/>
        <p:txBody>
          <a:bodyPr/>
          <a:lstStyle/>
          <a:p>
            <a:r>
              <a:rPr lang="en-US"/>
              <a:t>Fagvalg 23-24_vg1</a:t>
            </a:r>
          </a:p>
        </p:txBody>
      </p:sp>
      <p:sp>
        <p:nvSpPr>
          <p:cNvPr id="6" name="Plassholder for lysbildenummer 5">
            <a:extLst>
              <a:ext uri="{FF2B5EF4-FFF2-40B4-BE49-F238E27FC236}">
                <a16:creationId xmlns:a16="http://schemas.microsoft.com/office/drawing/2014/main" id="{68D4DB3E-5BB2-449A-836D-41ECA9D5A743}"/>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3400077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ilde med bildetekst">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lassholder for bilde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b-NO"/>
              <a:t>Klikk på ikonet for å legge til et bilde</a:t>
            </a:r>
            <a:endParaRPr lang="en-US"/>
          </a:p>
        </p:txBody>
      </p:sp>
      <p:sp>
        <p:nvSpPr>
          <p:cNvPr id="5" name="Plassholder for dato 4"/>
          <p:cNvSpPr>
            <a:spLocks noGrp="1"/>
          </p:cNvSpPr>
          <p:nvPr>
            <p:ph type="dt" sz="half" idx="10"/>
          </p:nvPr>
        </p:nvSpPr>
        <p:spPr>
          <a:xfrm>
            <a:off x="5662337" y="6035040"/>
            <a:ext cx="2071963" cy="365760"/>
          </a:xfrm>
        </p:spPr>
        <p:txBody>
          <a:bodyPr rtlCol="0"/>
          <a:lstStyle>
            <a:lvl1pPr>
              <a:defRPr b="1">
                <a:solidFill>
                  <a:srgbClr val="FFFFFF"/>
                </a:solidFill>
                <a:effectLst>
                  <a:outerShdw blurRad="19050" dist="6350" dir="2700000" algn="tl" rotWithShape="0">
                    <a:prstClr val="black">
                      <a:alpha val="40000"/>
                    </a:prstClr>
                  </a:outerShdw>
                </a:effectLst>
              </a:defRPr>
            </a:lvl1pPr>
          </a:lstStyle>
          <a:p>
            <a:pPr rtl="0"/>
            <a:fld id="{E3995420-B1CD-4516-A29A-BC075F835902}" type="datetime1">
              <a:rPr lang="nb-NO" smtClean="0"/>
              <a:t>08.12.2022</a:t>
            </a:fld>
            <a:endParaRPr lang="en-US"/>
          </a:p>
        </p:txBody>
      </p:sp>
      <p:sp>
        <p:nvSpPr>
          <p:cNvPr id="6" name="Plassholder for bunntekst 5"/>
          <p:cNvSpPr>
            <a:spLocks noGrp="1"/>
          </p:cNvSpPr>
          <p:nvPr>
            <p:ph type="ftr" sz="quarter" idx="11"/>
          </p:nvPr>
        </p:nvSpPr>
        <p:spPr>
          <a:xfrm>
            <a:off x="612648" y="6035040"/>
            <a:ext cx="4588002" cy="365760"/>
          </a:xfrm>
        </p:spPr>
        <p:txBody>
          <a:bodyPr rtlCol="0"/>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rtl="0"/>
            <a:r>
              <a:rPr lang="en-US"/>
              <a:t>Fagvalg 23-24_vg1</a:t>
            </a:r>
          </a:p>
        </p:txBody>
      </p:sp>
      <p:sp>
        <p:nvSpPr>
          <p:cNvPr id="7" name="Plassholder for lysbildenummer 6"/>
          <p:cNvSpPr>
            <a:spLocks noGrp="1"/>
          </p:cNvSpPr>
          <p:nvPr>
            <p:ph type="sldNum" sz="quarter" idx="12"/>
          </p:nvPr>
        </p:nvSpPr>
        <p:spPr>
          <a:xfrm>
            <a:off x="10396728" y="6035040"/>
            <a:ext cx="1225296" cy="365760"/>
          </a:xfrm>
        </p:spPr>
        <p:txBody>
          <a:bodyPr rtlCol="0"/>
          <a:lstStyle/>
          <a:p>
            <a:pPr rtl="0"/>
            <a:fld id="{34B7E4EF-A1BD-40F4-AB7B-04F084DD991D}" type="slidenum">
              <a:rPr lang="en-US" smtClean="0"/>
              <a:t>‹#›</a:t>
            </a:fld>
            <a:endParaRPr lang="en-US"/>
          </a:p>
        </p:txBody>
      </p:sp>
      <p:sp>
        <p:nvSpPr>
          <p:cNvPr id="12" name="Rektangel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tel 1"/>
          <p:cNvSpPr>
            <a:spLocks noGrp="1"/>
          </p:cNvSpPr>
          <p:nvPr>
            <p:ph type="title"/>
          </p:nvPr>
        </p:nvSpPr>
        <p:spPr>
          <a:xfrm>
            <a:off x="8477250" y="603504"/>
            <a:ext cx="3144774" cy="1645920"/>
          </a:xfrm>
        </p:spPr>
        <p:txBody>
          <a:bodyPr rtlCol="0" anchor="b">
            <a:noAutofit/>
          </a:bodyPr>
          <a:lstStyle>
            <a:lvl1pPr algn="l">
              <a:lnSpc>
                <a:spcPct val="100000"/>
              </a:lnSpc>
              <a:defRPr sz="3200" b="0">
                <a:solidFill>
                  <a:schemeClr val="tx1"/>
                </a:solidFill>
                <a:latin typeface="+mj-lt"/>
              </a:defRPr>
            </a:lvl1pPr>
          </a:lstStyle>
          <a:p>
            <a:pPr rtl="0"/>
            <a:r>
              <a:rPr lang="nb-NO"/>
              <a:t>Klikk for å redigere tittelstil</a:t>
            </a:r>
            <a:endParaRPr lang="en-US"/>
          </a:p>
        </p:txBody>
      </p:sp>
      <p:sp>
        <p:nvSpPr>
          <p:cNvPr id="4" name="Plassholder for tekst 3"/>
          <p:cNvSpPr>
            <a:spLocks noGrp="1"/>
          </p:cNvSpPr>
          <p:nvPr>
            <p:ph type="body" sz="half" idx="2"/>
          </p:nvPr>
        </p:nvSpPr>
        <p:spPr>
          <a:xfrm>
            <a:off x="8477250" y="2386584"/>
            <a:ext cx="3144774" cy="3511296"/>
          </a:xfrm>
        </p:spPr>
        <p:txBody>
          <a:bodyPr rtlCol="0">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b-NO"/>
              <a:t>Klikk for å redigere tekststiler i malen</a:t>
            </a:r>
          </a:p>
        </p:txBody>
      </p:sp>
    </p:spTree>
    <p:extLst>
      <p:ext uri="{BB962C8B-B14F-4D97-AF65-F5344CB8AC3E}">
        <p14:creationId xmlns:p14="http://schemas.microsoft.com/office/powerpoint/2010/main" val="17730154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tel og 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rtlCol="0"/>
          <a:lstStyle/>
          <a:p>
            <a:pPr rtl="0"/>
            <a:r>
              <a:rPr lang="nb-NO"/>
              <a:t>Klikk for å redigere tittelstil</a:t>
            </a:r>
            <a:endParaRPr lang="en-US"/>
          </a:p>
        </p:txBody>
      </p:sp>
      <p:sp>
        <p:nvSpPr>
          <p:cNvPr id="3" name="Plassholder for loddrett tekst 2"/>
          <p:cNvSpPr>
            <a:spLocks noGrp="1"/>
          </p:cNvSpPr>
          <p:nvPr>
            <p:ph type="body" orient="vert" idx="1"/>
          </p:nvPr>
        </p:nvSpPr>
        <p:spPr/>
        <p:txBody>
          <a:bodyPr vert="eaVert" rtlCol="0"/>
          <a:lstStyle/>
          <a:p>
            <a:pPr lvl="0" rtl="0"/>
            <a:r>
              <a:rPr lang="nb-NO"/>
              <a:t>Klikk for å redigere tekststiler i malen</a:t>
            </a:r>
          </a:p>
          <a:p>
            <a:pPr lvl="1" rtl="0"/>
            <a:r>
              <a:rPr lang="nb-NO"/>
              <a:t>Andre nivå</a:t>
            </a:r>
          </a:p>
          <a:p>
            <a:pPr lvl="2" rtl="0"/>
            <a:r>
              <a:rPr lang="nb-NO"/>
              <a:t>Tredje nivå</a:t>
            </a:r>
          </a:p>
          <a:p>
            <a:pPr lvl="3" rtl="0"/>
            <a:r>
              <a:rPr lang="nb-NO"/>
              <a:t>Fjerde nivå</a:t>
            </a:r>
          </a:p>
          <a:p>
            <a:pPr lvl="4" rtl="0"/>
            <a:r>
              <a:rPr lang="nb-NO"/>
              <a:t>Femte nivå</a:t>
            </a:r>
            <a:endParaRPr lang="en-US"/>
          </a:p>
        </p:txBody>
      </p:sp>
      <p:sp>
        <p:nvSpPr>
          <p:cNvPr id="4" name="Plassholder for dato 3"/>
          <p:cNvSpPr>
            <a:spLocks noGrp="1"/>
          </p:cNvSpPr>
          <p:nvPr>
            <p:ph type="dt" sz="half" idx="10"/>
          </p:nvPr>
        </p:nvSpPr>
        <p:spPr/>
        <p:txBody>
          <a:bodyPr rtlCol="0"/>
          <a:lstStyle/>
          <a:p>
            <a:pPr rtl="0"/>
            <a:fld id="{A57F517E-C66E-4213-B207-37DB5554B58A}" type="datetime1">
              <a:rPr lang="nb-NO" smtClean="0"/>
              <a:t>08.12.2022</a:t>
            </a:fld>
            <a:endParaRPr lang="en-US"/>
          </a:p>
        </p:txBody>
      </p:sp>
      <p:sp>
        <p:nvSpPr>
          <p:cNvPr id="5" name="Plassholder for bunntekst 4"/>
          <p:cNvSpPr>
            <a:spLocks noGrp="1"/>
          </p:cNvSpPr>
          <p:nvPr>
            <p:ph type="ftr" sz="quarter" idx="11"/>
          </p:nvPr>
        </p:nvSpPr>
        <p:spPr/>
        <p:txBody>
          <a:bodyPr rtlCol="0"/>
          <a:lstStyle/>
          <a:p>
            <a:pPr rtl="0"/>
            <a:r>
              <a:rPr lang="en-US"/>
              <a:t>Fagvalg 23-24_vg1</a:t>
            </a:r>
          </a:p>
        </p:txBody>
      </p:sp>
      <p:sp>
        <p:nvSpPr>
          <p:cNvPr id="6" name="Plassholder for lysbildenummer 5"/>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746379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991600" y="762000"/>
            <a:ext cx="2362200" cy="5257800"/>
          </a:xfrm>
        </p:spPr>
        <p:txBody>
          <a:bodyPr vert="eaVert" rtlCol="0"/>
          <a:lstStyle/>
          <a:p>
            <a:pPr rtl="0"/>
            <a:r>
              <a:rPr lang="nb-NO"/>
              <a:t>Klikk for å redigere tittelstil</a:t>
            </a:r>
            <a:endParaRPr lang="en-US"/>
          </a:p>
        </p:txBody>
      </p:sp>
      <p:sp>
        <p:nvSpPr>
          <p:cNvPr id="3" name="Plassholder for loddrett tekst 2"/>
          <p:cNvSpPr>
            <a:spLocks noGrp="1"/>
          </p:cNvSpPr>
          <p:nvPr>
            <p:ph type="body" orient="vert" idx="1"/>
          </p:nvPr>
        </p:nvSpPr>
        <p:spPr>
          <a:xfrm>
            <a:off x="838200" y="762000"/>
            <a:ext cx="8077200" cy="5257800"/>
          </a:xfrm>
        </p:spPr>
        <p:txBody>
          <a:bodyPr vert="eaVert" rtlCol="0"/>
          <a:lstStyle/>
          <a:p>
            <a:pPr lvl="0" rtl="0"/>
            <a:r>
              <a:rPr lang="nb-NO"/>
              <a:t>Klikk for å redigere tekststiler i malen</a:t>
            </a:r>
          </a:p>
          <a:p>
            <a:pPr lvl="1" rtl="0"/>
            <a:r>
              <a:rPr lang="nb-NO"/>
              <a:t>Andre nivå</a:t>
            </a:r>
          </a:p>
          <a:p>
            <a:pPr lvl="2" rtl="0"/>
            <a:r>
              <a:rPr lang="nb-NO"/>
              <a:t>Tredje nivå</a:t>
            </a:r>
          </a:p>
          <a:p>
            <a:pPr lvl="3" rtl="0"/>
            <a:r>
              <a:rPr lang="nb-NO"/>
              <a:t>Fjerde nivå</a:t>
            </a:r>
          </a:p>
          <a:p>
            <a:pPr lvl="4" rtl="0"/>
            <a:r>
              <a:rPr lang="nb-NO"/>
              <a:t>Femte nivå</a:t>
            </a:r>
            <a:endParaRPr lang="en-US"/>
          </a:p>
        </p:txBody>
      </p:sp>
      <p:sp>
        <p:nvSpPr>
          <p:cNvPr id="4" name="Plassholder for dato 3"/>
          <p:cNvSpPr>
            <a:spLocks noGrp="1"/>
          </p:cNvSpPr>
          <p:nvPr>
            <p:ph type="dt" sz="half" idx="10"/>
          </p:nvPr>
        </p:nvSpPr>
        <p:spPr/>
        <p:txBody>
          <a:bodyPr rtlCol="0"/>
          <a:lstStyle/>
          <a:p>
            <a:pPr rtl="0"/>
            <a:fld id="{A0ED0176-7BA1-4BA0-B0A2-58ADD42CC468}" type="datetime1">
              <a:rPr lang="nb-NO" smtClean="0"/>
              <a:t>08.12.2022</a:t>
            </a:fld>
            <a:endParaRPr lang="en-US"/>
          </a:p>
        </p:txBody>
      </p:sp>
      <p:sp>
        <p:nvSpPr>
          <p:cNvPr id="5" name="Plassholder for bunntekst 4"/>
          <p:cNvSpPr>
            <a:spLocks noGrp="1"/>
          </p:cNvSpPr>
          <p:nvPr>
            <p:ph type="ftr" sz="quarter" idx="11"/>
          </p:nvPr>
        </p:nvSpPr>
        <p:spPr/>
        <p:txBody>
          <a:bodyPr rtlCol="0"/>
          <a:lstStyle/>
          <a:p>
            <a:pPr rtl="0"/>
            <a:r>
              <a:rPr lang="en-US"/>
              <a:t>Fagvalg 23-24_vg1</a:t>
            </a:r>
          </a:p>
        </p:txBody>
      </p:sp>
      <p:sp>
        <p:nvSpPr>
          <p:cNvPr id="6" name="Plassholder for lysbildenummer 5"/>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6858558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pic>
        <p:nvPicPr>
          <p:cNvPr id="14" name="Bilde 13" descr="Et bilde som inneholder lys&#10;&#10;Automatisk generert beskrivelse">
            <a:extLst>
              <a:ext uri="{FF2B5EF4-FFF2-40B4-BE49-F238E27FC236}">
                <a16:creationId xmlns:a16="http://schemas.microsoft.com/office/drawing/2014/main" id="{1EC0E4C4-3BBA-4C52-A3A7-75BE9130C026}"/>
              </a:ext>
            </a:extLst>
          </p:cNvPr>
          <p:cNvPicPr>
            <a:picLocks noChangeAspect="1"/>
          </p:cNvPicPr>
          <p:nvPr/>
        </p:nvPicPr>
        <p:blipFill>
          <a:blip r:embed="rId2"/>
          <a:stretch>
            <a:fillRect/>
          </a:stretch>
        </p:blipFill>
        <p:spPr>
          <a:xfrm>
            <a:off x="885" y="284"/>
            <a:ext cx="12190230" cy="6857433"/>
          </a:xfrm>
          <a:prstGeom prst="rect">
            <a:avLst/>
          </a:prstGeom>
        </p:spPr>
      </p:pic>
      <p:sp>
        <p:nvSpPr>
          <p:cNvPr id="8" name="Rektangel 7">
            <a:extLst>
              <a:ext uri="{FF2B5EF4-FFF2-40B4-BE49-F238E27FC236}">
                <a16:creationId xmlns:a16="http://schemas.microsoft.com/office/drawing/2014/main" id="{CB6844EF-DB8E-4AF9-9F34-9CDDDD85BE8D}"/>
              </a:ext>
            </a:extLst>
          </p:cNvPr>
          <p:cNvSpPr/>
          <p:nvPr/>
        </p:nvSpPr>
        <p:spPr>
          <a:xfrm>
            <a:off x="0" y="0"/>
            <a:ext cx="12191999" cy="6857999"/>
          </a:xfrm>
          <a:prstGeom prst="rect">
            <a:avLst/>
          </a:prstGeom>
          <a:solidFill>
            <a:srgbClr val="008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5" name="Bilde 14" descr="Et bilde som inneholder lys&#10;&#10;Automatisk generert beskrivelse">
            <a:extLst>
              <a:ext uri="{FF2B5EF4-FFF2-40B4-BE49-F238E27FC236}">
                <a16:creationId xmlns:a16="http://schemas.microsoft.com/office/drawing/2014/main" id="{AB4C1311-1974-4179-8BD1-FE25B1F1518B}"/>
              </a:ext>
            </a:extLst>
          </p:cNvPr>
          <p:cNvPicPr>
            <a:picLocks noChangeAspect="1"/>
          </p:cNvPicPr>
          <p:nvPr/>
        </p:nvPicPr>
        <p:blipFill>
          <a:blip r:embed="rId2"/>
          <a:stretch>
            <a:fillRect/>
          </a:stretch>
        </p:blipFill>
        <p:spPr>
          <a:xfrm>
            <a:off x="0" y="567"/>
            <a:ext cx="12190230" cy="6857433"/>
          </a:xfrm>
          <a:prstGeom prst="rect">
            <a:avLst/>
          </a:prstGeom>
        </p:spPr>
      </p:pic>
      <p:sp>
        <p:nvSpPr>
          <p:cNvPr id="2" name="Tittel 1">
            <a:extLst>
              <a:ext uri="{FF2B5EF4-FFF2-40B4-BE49-F238E27FC236}">
                <a16:creationId xmlns:a16="http://schemas.microsoft.com/office/drawing/2014/main" id="{25FB16F1-1EE8-4D3B-88A2-A493557A1333}"/>
              </a:ext>
            </a:extLst>
          </p:cNvPr>
          <p:cNvSpPr>
            <a:spLocks noGrp="1"/>
          </p:cNvSpPr>
          <p:nvPr>
            <p:ph type="ctrTitle"/>
          </p:nvPr>
        </p:nvSpPr>
        <p:spPr>
          <a:xfrm>
            <a:off x="838199" y="1992702"/>
            <a:ext cx="10515601" cy="2115784"/>
          </a:xfrm>
        </p:spPr>
        <p:txBody>
          <a:bodyPr anchor="b"/>
          <a:lstStyle>
            <a:lvl1pPr algn="l">
              <a:defRPr sz="6000">
                <a:solidFill>
                  <a:schemeClr val="bg1"/>
                </a:solidFill>
              </a:defRPr>
            </a:lvl1pPr>
          </a:lstStyle>
          <a:p>
            <a:r>
              <a:rPr lang="nb-NO"/>
              <a:t>Klikk for å redigere tittelstil</a:t>
            </a:r>
          </a:p>
        </p:txBody>
      </p:sp>
      <p:sp>
        <p:nvSpPr>
          <p:cNvPr id="3" name="Undertittel 2">
            <a:extLst>
              <a:ext uri="{FF2B5EF4-FFF2-40B4-BE49-F238E27FC236}">
                <a16:creationId xmlns:a16="http://schemas.microsoft.com/office/drawing/2014/main" id="{6256FE78-5F53-46CA-9941-9ADDB621610F}"/>
              </a:ext>
            </a:extLst>
          </p:cNvPr>
          <p:cNvSpPr>
            <a:spLocks noGrp="1"/>
          </p:cNvSpPr>
          <p:nvPr>
            <p:ph type="subTitle" idx="1"/>
          </p:nvPr>
        </p:nvSpPr>
        <p:spPr>
          <a:xfrm>
            <a:off x="838199" y="4200560"/>
            <a:ext cx="10515601" cy="138559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4ECF3C85-6C0C-45C2-8DDB-743694BB8188}"/>
              </a:ext>
            </a:extLst>
          </p:cNvPr>
          <p:cNvSpPr>
            <a:spLocks noGrp="1"/>
          </p:cNvSpPr>
          <p:nvPr>
            <p:ph type="dt" sz="half" idx="10"/>
          </p:nvPr>
        </p:nvSpPr>
        <p:spPr/>
        <p:txBody>
          <a:bodyPr/>
          <a:lstStyle>
            <a:lvl1pPr>
              <a:defRPr>
                <a:solidFill>
                  <a:schemeClr val="bg1"/>
                </a:solidFill>
              </a:defRPr>
            </a:lvl1pPr>
          </a:lstStyle>
          <a:p>
            <a:fld id="{9EF4B817-C4E2-451E-AC6C-51C0E007B33F}" type="datetime1">
              <a:rPr lang="nb-NO" smtClean="0"/>
              <a:t>08.12.2022</a:t>
            </a:fld>
            <a:endParaRPr lang="en-US"/>
          </a:p>
        </p:txBody>
      </p:sp>
      <p:sp>
        <p:nvSpPr>
          <p:cNvPr id="5" name="Plassholder for bunntekst 4">
            <a:extLst>
              <a:ext uri="{FF2B5EF4-FFF2-40B4-BE49-F238E27FC236}">
                <a16:creationId xmlns:a16="http://schemas.microsoft.com/office/drawing/2014/main" id="{86F66373-3B7B-4945-868B-05809A9501B1}"/>
              </a:ext>
            </a:extLst>
          </p:cNvPr>
          <p:cNvSpPr>
            <a:spLocks noGrp="1"/>
          </p:cNvSpPr>
          <p:nvPr>
            <p:ph type="ftr" sz="quarter" idx="11"/>
          </p:nvPr>
        </p:nvSpPr>
        <p:spPr/>
        <p:txBody>
          <a:bodyPr/>
          <a:lstStyle>
            <a:lvl1pPr>
              <a:defRPr>
                <a:solidFill>
                  <a:schemeClr val="bg1"/>
                </a:solidFill>
              </a:defRPr>
            </a:lvl1pPr>
          </a:lstStyle>
          <a:p>
            <a:r>
              <a:rPr lang="en-US"/>
              <a:t>Fagvalg 23-24_vg1</a:t>
            </a:r>
          </a:p>
        </p:txBody>
      </p:sp>
      <p:sp>
        <p:nvSpPr>
          <p:cNvPr id="6" name="Plassholder for lysbildenummer 5">
            <a:extLst>
              <a:ext uri="{FF2B5EF4-FFF2-40B4-BE49-F238E27FC236}">
                <a16:creationId xmlns:a16="http://schemas.microsoft.com/office/drawing/2014/main" id="{FEF2FE77-5F61-4B30-AF9D-2B98FEEE26C2}"/>
              </a:ext>
            </a:extLst>
          </p:cNvPr>
          <p:cNvSpPr>
            <a:spLocks noGrp="1"/>
          </p:cNvSpPr>
          <p:nvPr>
            <p:ph type="sldNum" sz="quarter" idx="12"/>
          </p:nvPr>
        </p:nvSpPr>
        <p:spPr/>
        <p:txBody>
          <a:bodyPr/>
          <a:lstStyle>
            <a:lvl1pPr>
              <a:defRPr>
                <a:solidFill>
                  <a:schemeClr val="bg1"/>
                </a:solidFill>
              </a:defRPr>
            </a:lvl1pPr>
          </a:lstStyle>
          <a:p>
            <a:fld id="{D57F1E4F-1CFF-5643-939E-217C01CDF565}" type="slidenum">
              <a:rPr lang="en-US" smtClean="0"/>
              <a:pPr/>
              <a:t>‹#›</a:t>
            </a:fld>
            <a:endParaRPr lang="en-US"/>
          </a:p>
        </p:txBody>
      </p:sp>
      <p:sp>
        <p:nvSpPr>
          <p:cNvPr id="12" name="TekstSylinder 11">
            <a:extLst>
              <a:ext uri="{FF2B5EF4-FFF2-40B4-BE49-F238E27FC236}">
                <a16:creationId xmlns:a16="http://schemas.microsoft.com/office/drawing/2014/main" id="{E0B9ACA4-99F9-4DE7-A0F2-D1E1F41FCEBD}"/>
              </a:ext>
            </a:extLst>
          </p:cNvPr>
          <p:cNvSpPr txBox="1"/>
          <p:nvPr/>
        </p:nvSpPr>
        <p:spPr>
          <a:xfrm>
            <a:off x="838199" y="5935013"/>
            <a:ext cx="2743200" cy="380873"/>
          </a:xfrm>
          <a:prstGeom prst="rect">
            <a:avLst/>
          </a:prstGeom>
          <a:noFill/>
        </p:spPr>
        <p:txBody>
          <a:bodyPr wrap="square" lIns="0" rtlCol="0">
            <a:spAutoFit/>
          </a:bodyPr>
          <a:lstStyle/>
          <a:p>
            <a:r>
              <a:rPr lang="nb-NO" sz="1875" b="1">
                <a:solidFill>
                  <a:schemeClr val="lt1"/>
                </a:solidFill>
                <a:latin typeface="+mn-lt"/>
              </a:rPr>
              <a:t>Viken viser vei.</a:t>
            </a:r>
          </a:p>
        </p:txBody>
      </p:sp>
      <p:sp>
        <p:nvSpPr>
          <p:cNvPr id="13" name="TekstSylinder 12">
            <a:extLst>
              <a:ext uri="{FF2B5EF4-FFF2-40B4-BE49-F238E27FC236}">
                <a16:creationId xmlns:a16="http://schemas.microsoft.com/office/drawing/2014/main" id="{B2AB60E0-ADDB-4CF6-84A2-C5CE855FEB70}"/>
              </a:ext>
            </a:extLst>
          </p:cNvPr>
          <p:cNvSpPr txBox="1"/>
          <p:nvPr/>
        </p:nvSpPr>
        <p:spPr>
          <a:xfrm>
            <a:off x="8610601" y="5935013"/>
            <a:ext cx="2743200" cy="380873"/>
          </a:xfrm>
          <a:prstGeom prst="rect">
            <a:avLst/>
          </a:prstGeom>
          <a:noFill/>
        </p:spPr>
        <p:txBody>
          <a:bodyPr wrap="square" lIns="0" rtlCol="0">
            <a:spAutoFit/>
          </a:bodyPr>
          <a:lstStyle/>
          <a:p>
            <a:pPr algn="r"/>
            <a:r>
              <a:rPr lang="nb-NO" sz="1875" b="1">
                <a:solidFill>
                  <a:schemeClr val="lt1"/>
                </a:solidFill>
                <a:latin typeface="+mn-lt"/>
              </a:rPr>
              <a:t>viken.no</a:t>
            </a:r>
          </a:p>
        </p:txBody>
      </p:sp>
      <p:pic>
        <p:nvPicPr>
          <p:cNvPr id="9" name="Bilde 8">
            <a:extLst>
              <a:ext uri="{FF2B5EF4-FFF2-40B4-BE49-F238E27FC236}">
                <a16:creationId xmlns:a16="http://schemas.microsoft.com/office/drawing/2014/main" id="{419CAA89-3358-4452-BC69-BF57E666F4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724" y="289302"/>
            <a:ext cx="3724506" cy="1530000"/>
          </a:xfrm>
          <a:prstGeom prst="rect">
            <a:avLst/>
          </a:prstGeom>
        </p:spPr>
      </p:pic>
    </p:spTree>
    <p:extLst>
      <p:ext uri="{BB962C8B-B14F-4D97-AF65-F5344CB8AC3E}">
        <p14:creationId xmlns:p14="http://schemas.microsoft.com/office/powerpoint/2010/main" val="40633491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3930DA7-9335-4E46-9D83-420FC8BE5565}"/>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5CC9872-E4D6-4729-80A2-7FA451248D66}"/>
              </a:ext>
            </a:extLst>
          </p:cNvPr>
          <p:cNvSpPr>
            <a:spLocks noGrp="1"/>
          </p:cNvSpPr>
          <p:nvPr>
            <p:ph idx="1"/>
          </p:nvPr>
        </p:nvSpPr>
        <p:spPr>
          <a:xfrm>
            <a:off x="838200" y="1825625"/>
            <a:ext cx="10515600" cy="375566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14C5C33-0EC6-416F-9FED-B905746D57AC}"/>
              </a:ext>
            </a:extLst>
          </p:cNvPr>
          <p:cNvSpPr>
            <a:spLocks noGrp="1"/>
          </p:cNvSpPr>
          <p:nvPr>
            <p:ph type="dt" sz="half" idx="10"/>
          </p:nvPr>
        </p:nvSpPr>
        <p:spPr/>
        <p:txBody>
          <a:bodyPr/>
          <a:lstStyle/>
          <a:p>
            <a:fld id="{3AA6026B-674B-4574-B5AB-78DE7C020CD8}" type="datetime1">
              <a:rPr lang="nb-NO" smtClean="0"/>
              <a:t>08.12.2022</a:t>
            </a:fld>
            <a:endParaRPr lang="en-US"/>
          </a:p>
        </p:txBody>
      </p:sp>
      <p:sp>
        <p:nvSpPr>
          <p:cNvPr id="5" name="Plassholder for bunntekst 4">
            <a:extLst>
              <a:ext uri="{FF2B5EF4-FFF2-40B4-BE49-F238E27FC236}">
                <a16:creationId xmlns:a16="http://schemas.microsoft.com/office/drawing/2014/main" id="{28E329F5-FA29-4C37-A90C-58A8BB5AD663}"/>
              </a:ext>
            </a:extLst>
          </p:cNvPr>
          <p:cNvSpPr>
            <a:spLocks noGrp="1"/>
          </p:cNvSpPr>
          <p:nvPr>
            <p:ph type="ftr" sz="quarter" idx="11"/>
          </p:nvPr>
        </p:nvSpPr>
        <p:spPr/>
        <p:txBody>
          <a:bodyPr/>
          <a:lstStyle/>
          <a:p>
            <a:r>
              <a:rPr lang="en-US"/>
              <a:t>Fagvalg 23-24_vg1</a:t>
            </a:r>
          </a:p>
        </p:txBody>
      </p:sp>
      <p:sp>
        <p:nvSpPr>
          <p:cNvPr id="6" name="Plassholder for lysbildenummer 5">
            <a:extLst>
              <a:ext uri="{FF2B5EF4-FFF2-40B4-BE49-F238E27FC236}">
                <a16:creationId xmlns:a16="http://schemas.microsoft.com/office/drawing/2014/main" id="{68D4DB3E-5BB2-449A-836D-41ECA9D5A743}"/>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9478584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3B996AA-813C-4393-9F52-9E67F660C37B}"/>
              </a:ext>
            </a:extLst>
          </p:cNvPr>
          <p:cNvSpPr/>
          <p:nvPr/>
        </p:nvSpPr>
        <p:spPr>
          <a:xfrm>
            <a:off x="0" y="0"/>
            <a:ext cx="12191999" cy="6857999"/>
          </a:xfrm>
          <a:prstGeom prst="rect">
            <a:avLst/>
          </a:prstGeom>
          <a:solidFill>
            <a:srgbClr val="008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7" name="Bilde 6" descr="Et bilde som inneholder lys&#10;&#10;Automatisk generert beskrivelse">
            <a:extLst>
              <a:ext uri="{FF2B5EF4-FFF2-40B4-BE49-F238E27FC236}">
                <a16:creationId xmlns:a16="http://schemas.microsoft.com/office/drawing/2014/main" id="{0BDC3821-D527-4E0F-A98A-A81496CC34CF}"/>
              </a:ext>
            </a:extLst>
          </p:cNvPr>
          <p:cNvPicPr>
            <a:picLocks noChangeAspect="1"/>
          </p:cNvPicPr>
          <p:nvPr/>
        </p:nvPicPr>
        <p:blipFill>
          <a:blip r:embed="rId2"/>
          <a:stretch>
            <a:fillRect/>
          </a:stretch>
        </p:blipFill>
        <p:spPr>
          <a:xfrm>
            <a:off x="885" y="284"/>
            <a:ext cx="12190230" cy="6857433"/>
          </a:xfrm>
          <a:prstGeom prst="rect">
            <a:avLst/>
          </a:prstGeom>
        </p:spPr>
      </p:pic>
      <p:sp>
        <p:nvSpPr>
          <p:cNvPr id="2" name="Tittel 1">
            <a:extLst>
              <a:ext uri="{FF2B5EF4-FFF2-40B4-BE49-F238E27FC236}">
                <a16:creationId xmlns:a16="http://schemas.microsoft.com/office/drawing/2014/main" id="{CCDF03F7-47D2-4877-AC0A-7688E621A747}"/>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2F31CA81-E160-44B0-9B09-C692BA66465D}"/>
              </a:ext>
            </a:extLst>
          </p:cNvPr>
          <p:cNvSpPr>
            <a:spLocks noGrp="1"/>
          </p:cNvSpPr>
          <p:nvPr>
            <p:ph type="body" idx="1"/>
          </p:nvPr>
        </p:nvSpPr>
        <p:spPr>
          <a:xfrm>
            <a:off x="831850" y="4589463"/>
            <a:ext cx="10515600" cy="996690"/>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23DFEFA9-8ACF-4E16-90FE-BFCB7FCDFC9A}"/>
              </a:ext>
            </a:extLst>
          </p:cNvPr>
          <p:cNvSpPr>
            <a:spLocks noGrp="1"/>
          </p:cNvSpPr>
          <p:nvPr>
            <p:ph type="dt" sz="half" idx="10"/>
          </p:nvPr>
        </p:nvSpPr>
        <p:spPr/>
        <p:txBody>
          <a:bodyPr/>
          <a:lstStyle>
            <a:lvl1pPr>
              <a:defRPr>
                <a:solidFill>
                  <a:schemeClr val="bg1"/>
                </a:solidFill>
              </a:defRPr>
            </a:lvl1pPr>
          </a:lstStyle>
          <a:p>
            <a:fld id="{67FB4286-8891-4B02-9C29-00BF870E6857}" type="datetime1">
              <a:rPr lang="nb-NO" smtClean="0"/>
              <a:t>08.12.2022</a:t>
            </a:fld>
            <a:endParaRPr lang="en-US"/>
          </a:p>
        </p:txBody>
      </p:sp>
      <p:sp>
        <p:nvSpPr>
          <p:cNvPr id="5" name="Plassholder for bunntekst 4">
            <a:extLst>
              <a:ext uri="{FF2B5EF4-FFF2-40B4-BE49-F238E27FC236}">
                <a16:creationId xmlns:a16="http://schemas.microsoft.com/office/drawing/2014/main" id="{3DB20001-282F-4522-9EFF-D58281A082BF}"/>
              </a:ext>
            </a:extLst>
          </p:cNvPr>
          <p:cNvSpPr>
            <a:spLocks noGrp="1"/>
          </p:cNvSpPr>
          <p:nvPr>
            <p:ph type="ftr" sz="quarter" idx="11"/>
          </p:nvPr>
        </p:nvSpPr>
        <p:spPr/>
        <p:txBody>
          <a:bodyPr/>
          <a:lstStyle>
            <a:lvl1pPr>
              <a:defRPr>
                <a:solidFill>
                  <a:schemeClr val="bg1"/>
                </a:solidFill>
              </a:defRPr>
            </a:lvl1pPr>
          </a:lstStyle>
          <a:p>
            <a:r>
              <a:rPr lang="en-US"/>
              <a:t>Fagvalg 23-24_vg1</a:t>
            </a:r>
          </a:p>
        </p:txBody>
      </p:sp>
      <p:sp>
        <p:nvSpPr>
          <p:cNvPr id="6" name="Plassholder for lysbildenummer 5">
            <a:extLst>
              <a:ext uri="{FF2B5EF4-FFF2-40B4-BE49-F238E27FC236}">
                <a16:creationId xmlns:a16="http://schemas.microsoft.com/office/drawing/2014/main" id="{A3C8F343-FEA5-4C86-82E5-14F87474806C}"/>
              </a:ext>
            </a:extLst>
          </p:cNvPr>
          <p:cNvSpPr>
            <a:spLocks noGrp="1"/>
          </p:cNvSpPr>
          <p:nvPr>
            <p:ph type="sldNum" sz="quarter" idx="12"/>
          </p:nvPr>
        </p:nvSpPr>
        <p:spPr/>
        <p:txBody>
          <a:bodyPr/>
          <a:lstStyle>
            <a:lvl1pPr>
              <a:defRPr>
                <a:solidFill>
                  <a:schemeClr val="bg1"/>
                </a:solidFill>
              </a:defRPr>
            </a:lvl1pPr>
          </a:lstStyle>
          <a:p>
            <a:fld id="{D57F1E4F-1CFF-5643-939E-217C01CDF565}" type="slidenum">
              <a:rPr lang="en-US" smtClean="0"/>
              <a:pPr/>
              <a:t>‹#›</a:t>
            </a:fld>
            <a:endParaRPr lang="en-US"/>
          </a:p>
        </p:txBody>
      </p:sp>
      <p:pic>
        <p:nvPicPr>
          <p:cNvPr id="10" name="Bilde 9">
            <a:extLst>
              <a:ext uri="{FF2B5EF4-FFF2-40B4-BE49-F238E27FC236}">
                <a16:creationId xmlns:a16="http://schemas.microsoft.com/office/drawing/2014/main" id="{CD65307E-ACCC-4E77-ACCF-BF806CC5D7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560" y="5493445"/>
            <a:ext cx="2352451" cy="966370"/>
          </a:xfrm>
          <a:prstGeom prst="rect">
            <a:avLst/>
          </a:prstGeom>
        </p:spPr>
      </p:pic>
    </p:spTree>
    <p:extLst>
      <p:ext uri="{BB962C8B-B14F-4D97-AF65-F5344CB8AC3E}">
        <p14:creationId xmlns:p14="http://schemas.microsoft.com/office/powerpoint/2010/main" val="8751744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1FFB490-A0CF-49D4-8077-470CDBD422F4}"/>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4E36BB0B-C5F9-4A85-A411-E471F454BCB3}"/>
              </a:ext>
            </a:extLst>
          </p:cNvPr>
          <p:cNvSpPr>
            <a:spLocks noGrp="1"/>
          </p:cNvSpPr>
          <p:nvPr>
            <p:ph sz="half" idx="1"/>
          </p:nvPr>
        </p:nvSpPr>
        <p:spPr>
          <a:xfrm>
            <a:off x="838200" y="1825625"/>
            <a:ext cx="5181600" cy="376884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B987532E-3195-4ACC-86DC-E8030284365A}"/>
              </a:ext>
            </a:extLst>
          </p:cNvPr>
          <p:cNvSpPr>
            <a:spLocks noGrp="1"/>
          </p:cNvSpPr>
          <p:nvPr>
            <p:ph sz="half" idx="2"/>
          </p:nvPr>
        </p:nvSpPr>
        <p:spPr>
          <a:xfrm>
            <a:off x="6172200" y="1825625"/>
            <a:ext cx="5181600" cy="376884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07F47C6B-B370-4C90-9024-AE409FC2A203}"/>
              </a:ext>
            </a:extLst>
          </p:cNvPr>
          <p:cNvSpPr>
            <a:spLocks noGrp="1"/>
          </p:cNvSpPr>
          <p:nvPr>
            <p:ph type="dt" sz="half" idx="10"/>
          </p:nvPr>
        </p:nvSpPr>
        <p:spPr/>
        <p:txBody>
          <a:bodyPr/>
          <a:lstStyle/>
          <a:p>
            <a:fld id="{EFF58612-3497-4E5C-B73F-A42BDB227CBF}" type="datetime1">
              <a:rPr lang="nb-NO" smtClean="0"/>
              <a:t>08.12.2022</a:t>
            </a:fld>
            <a:endParaRPr lang="en-US"/>
          </a:p>
        </p:txBody>
      </p:sp>
      <p:sp>
        <p:nvSpPr>
          <p:cNvPr id="6" name="Plassholder for bunntekst 5">
            <a:extLst>
              <a:ext uri="{FF2B5EF4-FFF2-40B4-BE49-F238E27FC236}">
                <a16:creationId xmlns:a16="http://schemas.microsoft.com/office/drawing/2014/main" id="{D8C0D8A6-DB8D-4804-96E0-E4C863F97FFA}"/>
              </a:ext>
            </a:extLst>
          </p:cNvPr>
          <p:cNvSpPr>
            <a:spLocks noGrp="1"/>
          </p:cNvSpPr>
          <p:nvPr>
            <p:ph type="ftr" sz="quarter" idx="11"/>
          </p:nvPr>
        </p:nvSpPr>
        <p:spPr/>
        <p:txBody>
          <a:bodyPr/>
          <a:lstStyle/>
          <a:p>
            <a:r>
              <a:rPr lang="en-US"/>
              <a:t>Fagvalg 23-24_vg1</a:t>
            </a:r>
          </a:p>
        </p:txBody>
      </p:sp>
      <p:sp>
        <p:nvSpPr>
          <p:cNvPr id="7" name="Plassholder for lysbildenummer 6">
            <a:extLst>
              <a:ext uri="{FF2B5EF4-FFF2-40B4-BE49-F238E27FC236}">
                <a16:creationId xmlns:a16="http://schemas.microsoft.com/office/drawing/2014/main" id="{584FA741-8081-4331-A638-192B777FCAF2}"/>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232224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D09A8A7-6FE4-4DE0-B7AF-582FB71A86B8}"/>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F108D989-E242-4369-936D-63DF837E15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AAA7E22A-E1CB-4C22-9E6C-B495F5FBF9A8}"/>
              </a:ext>
            </a:extLst>
          </p:cNvPr>
          <p:cNvSpPr>
            <a:spLocks noGrp="1"/>
          </p:cNvSpPr>
          <p:nvPr>
            <p:ph sz="half" idx="2"/>
          </p:nvPr>
        </p:nvSpPr>
        <p:spPr>
          <a:xfrm>
            <a:off x="839788" y="2505075"/>
            <a:ext cx="5157787" cy="308484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718D5030-0534-4B66-97ED-8F27E3ACCA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2CDC1207-99F2-4870-9FC0-404BEE62E601}"/>
              </a:ext>
            </a:extLst>
          </p:cNvPr>
          <p:cNvSpPr>
            <a:spLocks noGrp="1"/>
          </p:cNvSpPr>
          <p:nvPr>
            <p:ph sz="quarter" idx="4"/>
          </p:nvPr>
        </p:nvSpPr>
        <p:spPr>
          <a:xfrm>
            <a:off x="6172200" y="2505075"/>
            <a:ext cx="5183188" cy="308484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72C29777-B62C-40C2-82A1-39E336EA90E3}"/>
              </a:ext>
            </a:extLst>
          </p:cNvPr>
          <p:cNvSpPr>
            <a:spLocks noGrp="1"/>
          </p:cNvSpPr>
          <p:nvPr>
            <p:ph type="dt" sz="half" idx="10"/>
          </p:nvPr>
        </p:nvSpPr>
        <p:spPr/>
        <p:txBody>
          <a:bodyPr/>
          <a:lstStyle/>
          <a:p>
            <a:fld id="{DC4793F9-24C0-4C16-B5F7-A0139512E810}" type="datetime1">
              <a:rPr lang="nb-NO" smtClean="0"/>
              <a:t>08.12.2022</a:t>
            </a:fld>
            <a:endParaRPr lang="en-US"/>
          </a:p>
        </p:txBody>
      </p:sp>
      <p:sp>
        <p:nvSpPr>
          <p:cNvPr id="8" name="Plassholder for bunntekst 7">
            <a:extLst>
              <a:ext uri="{FF2B5EF4-FFF2-40B4-BE49-F238E27FC236}">
                <a16:creationId xmlns:a16="http://schemas.microsoft.com/office/drawing/2014/main" id="{E74FBCCE-9547-42CE-B859-3D0BA2C9D129}"/>
              </a:ext>
            </a:extLst>
          </p:cNvPr>
          <p:cNvSpPr>
            <a:spLocks noGrp="1"/>
          </p:cNvSpPr>
          <p:nvPr>
            <p:ph type="ftr" sz="quarter" idx="11"/>
          </p:nvPr>
        </p:nvSpPr>
        <p:spPr/>
        <p:txBody>
          <a:bodyPr/>
          <a:lstStyle/>
          <a:p>
            <a:r>
              <a:rPr lang="en-US"/>
              <a:t>Fagvalg 23-24_vg1</a:t>
            </a:r>
          </a:p>
        </p:txBody>
      </p:sp>
      <p:sp>
        <p:nvSpPr>
          <p:cNvPr id="9" name="Plassholder for lysbildenummer 8">
            <a:extLst>
              <a:ext uri="{FF2B5EF4-FFF2-40B4-BE49-F238E27FC236}">
                <a16:creationId xmlns:a16="http://schemas.microsoft.com/office/drawing/2014/main" id="{84D93BC5-9A96-442F-94F8-7BC7B4E82A4F}"/>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5673218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7E97353-65B1-45D8-A4A1-9F999D7E606D}"/>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5BF752D4-D5C1-4D83-A1B0-D4434A9E8A30}"/>
              </a:ext>
            </a:extLst>
          </p:cNvPr>
          <p:cNvSpPr>
            <a:spLocks noGrp="1"/>
          </p:cNvSpPr>
          <p:nvPr>
            <p:ph type="dt" sz="half" idx="10"/>
          </p:nvPr>
        </p:nvSpPr>
        <p:spPr/>
        <p:txBody>
          <a:bodyPr/>
          <a:lstStyle/>
          <a:p>
            <a:fld id="{9D73CE2B-9682-47A9-894A-B47F1A5188B1}" type="datetime1">
              <a:rPr lang="nb-NO" smtClean="0"/>
              <a:t>08.12.2022</a:t>
            </a:fld>
            <a:endParaRPr lang="en-US"/>
          </a:p>
        </p:txBody>
      </p:sp>
      <p:sp>
        <p:nvSpPr>
          <p:cNvPr id="4" name="Plassholder for bunntekst 3">
            <a:extLst>
              <a:ext uri="{FF2B5EF4-FFF2-40B4-BE49-F238E27FC236}">
                <a16:creationId xmlns:a16="http://schemas.microsoft.com/office/drawing/2014/main" id="{7E89A836-AE22-48B2-9FDE-A2E01D97E1C8}"/>
              </a:ext>
            </a:extLst>
          </p:cNvPr>
          <p:cNvSpPr>
            <a:spLocks noGrp="1"/>
          </p:cNvSpPr>
          <p:nvPr>
            <p:ph type="ftr" sz="quarter" idx="11"/>
          </p:nvPr>
        </p:nvSpPr>
        <p:spPr/>
        <p:txBody>
          <a:bodyPr/>
          <a:lstStyle/>
          <a:p>
            <a:r>
              <a:rPr lang="en-US"/>
              <a:t>Fagvalg 23-24_vg1</a:t>
            </a:r>
          </a:p>
        </p:txBody>
      </p:sp>
      <p:sp>
        <p:nvSpPr>
          <p:cNvPr id="5" name="Plassholder for lysbildenummer 4">
            <a:extLst>
              <a:ext uri="{FF2B5EF4-FFF2-40B4-BE49-F238E27FC236}">
                <a16:creationId xmlns:a16="http://schemas.microsoft.com/office/drawing/2014/main" id="{088F98E1-A198-4A85-A1A8-21B230CB3D94}"/>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4333159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75E71CAA-387C-408D-AAB9-5A3648D15859}"/>
              </a:ext>
            </a:extLst>
          </p:cNvPr>
          <p:cNvSpPr>
            <a:spLocks noGrp="1"/>
          </p:cNvSpPr>
          <p:nvPr>
            <p:ph type="dt" sz="half" idx="10"/>
          </p:nvPr>
        </p:nvSpPr>
        <p:spPr/>
        <p:txBody>
          <a:bodyPr/>
          <a:lstStyle/>
          <a:p>
            <a:fld id="{835D0015-7BAC-4CA9-82B9-C97681396DCE}" type="datetime1">
              <a:rPr lang="nb-NO" smtClean="0"/>
              <a:t>08.12.2022</a:t>
            </a:fld>
            <a:endParaRPr lang="en-US"/>
          </a:p>
        </p:txBody>
      </p:sp>
      <p:sp>
        <p:nvSpPr>
          <p:cNvPr id="3" name="Plassholder for bunntekst 2">
            <a:extLst>
              <a:ext uri="{FF2B5EF4-FFF2-40B4-BE49-F238E27FC236}">
                <a16:creationId xmlns:a16="http://schemas.microsoft.com/office/drawing/2014/main" id="{F53FCBA4-A28C-462F-919D-93245657F09C}"/>
              </a:ext>
            </a:extLst>
          </p:cNvPr>
          <p:cNvSpPr>
            <a:spLocks noGrp="1"/>
          </p:cNvSpPr>
          <p:nvPr>
            <p:ph type="ftr" sz="quarter" idx="11"/>
          </p:nvPr>
        </p:nvSpPr>
        <p:spPr/>
        <p:txBody>
          <a:bodyPr/>
          <a:lstStyle/>
          <a:p>
            <a:r>
              <a:rPr lang="en-US"/>
              <a:t>Fagvalg 23-24_vg1</a:t>
            </a:r>
          </a:p>
        </p:txBody>
      </p:sp>
      <p:sp>
        <p:nvSpPr>
          <p:cNvPr id="4" name="Plassholder for lysbildenummer 3">
            <a:extLst>
              <a:ext uri="{FF2B5EF4-FFF2-40B4-BE49-F238E27FC236}">
                <a16:creationId xmlns:a16="http://schemas.microsoft.com/office/drawing/2014/main" id="{EEC3F32E-D2E4-488F-82C3-9767AE8799B0}"/>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49319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3B996AA-813C-4393-9F52-9E67F660C37B}"/>
              </a:ext>
            </a:extLst>
          </p:cNvPr>
          <p:cNvSpPr/>
          <p:nvPr/>
        </p:nvSpPr>
        <p:spPr>
          <a:xfrm>
            <a:off x="0" y="0"/>
            <a:ext cx="12191999" cy="6857999"/>
          </a:xfrm>
          <a:prstGeom prst="rect">
            <a:avLst/>
          </a:prstGeom>
          <a:solidFill>
            <a:srgbClr val="008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7" name="Bilde 6" descr="Et bilde som inneholder lys&#10;&#10;Automatisk generert beskrivelse">
            <a:extLst>
              <a:ext uri="{FF2B5EF4-FFF2-40B4-BE49-F238E27FC236}">
                <a16:creationId xmlns:a16="http://schemas.microsoft.com/office/drawing/2014/main" id="{0BDC3821-D527-4E0F-A98A-A81496CC34CF}"/>
              </a:ext>
            </a:extLst>
          </p:cNvPr>
          <p:cNvPicPr>
            <a:picLocks noChangeAspect="1"/>
          </p:cNvPicPr>
          <p:nvPr/>
        </p:nvPicPr>
        <p:blipFill>
          <a:blip r:embed="rId2"/>
          <a:stretch>
            <a:fillRect/>
          </a:stretch>
        </p:blipFill>
        <p:spPr>
          <a:xfrm>
            <a:off x="885" y="284"/>
            <a:ext cx="12190230" cy="6857433"/>
          </a:xfrm>
          <a:prstGeom prst="rect">
            <a:avLst/>
          </a:prstGeom>
        </p:spPr>
      </p:pic>
      <p:sp>
        <p:nvSpPr>
          <p:cNvPr id="2" name="Tittel 1">
            <a:extLst>
              <a:ext uri="{FF2B5EF4-FFF2-40B4-BE49-F238E27FC236}">
                <a16:creationId xmlns:a16="http://schemas.microsoft.com/office/drawing/2014/main" id="{CCDF03F7-47D2-4877-AC0A-7688E621A747}"/>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2F31CA81-E160-44B0-9B09-C692BA66465D}"/>
              </a:ext>
            </a:extLst>
          </p:cNvPr>
          <p:cNvSpPr>
            <a:spLocks noGrp="1"/>
          </p:cNvSpPr>
          <p:nvPr>
            <p:ph type="body" idx="1"/>
          </p:nvPr>
        </p:nvSpPr>
        <p:spPr>
          <a:xfrm>
            <a:off x="831850" y="4589463"/>
            <a:ext cx="10515600" cy="996690"/>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23DFEFA9-8ACF-4E16-90FE-BFCB7FCDFC9A}"/>
              </a:ext>
            </a:extLst>
          </p:cNvPr>
          <p:cNvSpPr>
            <a:spLocks noGrp="1"/>
          </p:cNvSpPr>
          <p:nvPr>
            <p:ph type="dt" sz="half" idx="10"/>
          </p:nvPr>
        </p:nvSpPr>
        <p:spPr/>
        <p:txBody>
          <a:bodyPr/>
          <a:lstStyle>
            <a:lvl1pPr>
              <a:defRPr>
                <a:solidFill>
                  <a:schemeClr val="bg1"/>
                </a:solidFill>
              </a:defRPr>
            </a:lvl1pPr>
          </a:lstStyle>
          <a:p>
            <a:fld id="{67FB4286-8891-4B02-9C29-00BF870E6857}" type="datetime1">
              <a:rPr lang="nb-NO" smtClean="0"/>
              <a:t>08.12.2022</a:t>
            </a:fld>
            <a:endParaRPr lang="en-US"/>
          </a:p>
        </p:txBody>
      </p:sp>
      <p:sp>
        <p:nvSpPr>
          <p:cNvPr id="5" name="Plassholder for bunntekst 4">
            <a:extLst>
              <a:ext uri="{FF2B5EF4-FFF2-40B4-BE49-F238E27FC236}">
                <a16:creationId xmlns:a16="http://schemas.microsoft.com/office/drawing/2014/main" id="{3DB20001-282F-4522-9EFF-D58281A082BF}"/>
              </a:ext>
            </a:extLst>
          </p:cNvPr>
          <p:cNvSpPr>
            <a:spLocks noGrp="1"/>
          </p:cNvSpPr>
          <p:nvPr>
            <p:ph type="ftr" sz="quarter" idx="11"/>
          </p:nvPr>
        </p:nvSpPr>
        <p:spPr/>
        <p:txBody>
          <a:bodyPr/>
          <a:lstStyle>
            <a:lvl1pPr>
              <a:defRPr>
                <a:solidFill>
                  <a:schemeClr val="bg1"/>
                </a:solidFill>
              </a:defRPr>
            </a:lvl1pPr>
          </a:lstStyle>
          <a:p>
            <a:r>
              <a:rPr lang="en-US"/>
              <a:t>Fagvalg 23-24_vg1</a:t>
            </a:r>
          </a:p>
        </p:txBody>
      </p:sp>
      <p:sp>
        <p:nvSpPr>
          <p:cNvPr id="6" name="Plassholder for lysbildenummer 5">
            <a:extLst>
              <a:ext uri="{FF2B5EF4-FFF2-40B4-BE49-F238E27FC236}">
                <a16:creationId xmlns:a16="http://schemas.microsoft.com/office/drawing/2014/main" id="{A3C8F343-FEA5-4C86-82E5-14F87474806C}"/>
              </a:ext>
            </a:extLst>
          </p:cNvPr>
          <p:cNvSpPr>
            <a:spLocks noGrp="1"/>
          </p:cNvSpPr>
          <p:nvPr>
            <p:ph type="sldNum" sz="quarter" idx="12"/>
          </p:nvPr>
        </p:nvSpPr>
        <p:spPr/>
        <p:txBody>
          <a:bodyPr/>
          <a:lstStyle>
            <a:lvl1pPr>
              <a:defRPr>
                <a:solidFill>
                  <a:schemeClr val="bg1"/>
                </a:solidFill>
              </a:defRPr>
            </a:lvl1pPr>
          </a:lstStyle>
          <a:p>
            <a:fld id="{D57F1E4F-1CFF-5643-939E-217C01CDF565}" type="slidenum">
              <a:rPr lang="en-US" smtClean="0"/>
              <a:pPr/>
              <a:t>‹#›</a:t>
            </a:fld>
            <a:endParaRPr lang="en-US"/>
          </a:p>
        </p:txBody>
      </p:sp>
      <p:pic>
        <p:nvPicPr>
          <p:cNvPr id="10" name="Bilde 9">
            <a:extLst>
              <a:ext uri="{FF2B5EF4-FFF2-40B4-BE49-F238E27FC236}">
                <a16:creationId xmlns:a16="http://schemas.microsoft.com/office/drawing/2014/main" id="{CD65307E-ACCC-4E77-ACCF-BF806CC5D7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560" y="5493445"/>
            <a:ext cx="2352451" cy="966370"/>
          </a:xfrm>
          <a:prstGeom prst="rect">
            <a:avLst/>
          </a:prstGeom>
        </p:spPr>
      </p:pic>
    </p:spTree>
    <p:extLst>
      <p:ext uri="{BB962C8B-B14F-4D97-AF65-F5344CB8AC3E}">
        <p14:creationId xmlns:p14="http://schemas.microsoft.com/office/powerpoint/2010/main" val="38862794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9A373A2-8227-45DE-A8C5-7010233906AE}"/>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55C4FB4E-2108-4131-846B-367FEFC33CC9}"/>
              </a:ext>
            </a:extLst>
          </p:cNvPr>
          <p:cNvSpPr>
            <a:spLocks noGrp="1"/>
          </p:cNvSpPr>
          <p:nvPr>
            <p:ph idx="1"/>
          </p:nvPr>
        </p:nvSpPr>
        <p:spPr>
          <a:xfrm>
            <a:off x="5183188" y="987425"/>
            <a:ext cx="6172200" cy="46024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820D9D36-EE8F-45DE-9B91-9D9074555896}"/>
              </a:ext>
            </a:extLst>
          </p:cNvPr>
          <p:cNvSpPr>
            <a:spLocks noGrp="1"/>
          </p:cNvSpPr>
          <p:nvPr>
            <p:ph type="body" sz="half" idx="2"/>
          </p:nvPr>
        </p:nvSpPr>
        <p:spPr>
          <a:xfrm>
            <a:off x="839788" y="2057400"/>
            <a:ext cx="3932237" cy="35325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7DB524CA-745F-4AC4-89A5-11412CA18D0A}"/>
              </a:ext>
            </a:extLst>
          </p:cNvPr>
          <p:cNvSpPr>
            <a:spLocks noGrp="1"/>
          </p:cNvSpPr>
          <p:nvPr>
            <p:ph type="dt" sz="half" idx="10"/>
          </p:nvPr>
        </p:nvSpPr>
        <p:spPr/>
        <p:txBody>
          <a:bodyPr/>
          <a:lstStyle/>
          <a:p>
            <a:fld id="{77625278-579D-4409-B476-9905202BCD07}" type="datetime1">
              <a:rPr lang="nb-NO" smtClean="0"/>
              <a:t>08.12.2022</a:t>
            </a:fld>
            <a:endParaRPr lang="en-US"/>
          </a:p>
        </p:txBody>
      </p:sp>
      <p:sp>
        <p:nvSpPr>
          <p:cNvPr id="6" name="Plassholder for bunntekst 5">
            <a:extLst>
              <a:ext uri="{FF2B5EF4-FFF2-40B4-BE49-F238E27FC236}">
                <a16:creationId xmlns:a16="http://schemas.microsoft.com/office/drawing/2014/main" id="{C508DFA5-DCEB-413C-B6DA-7EE03E9A29A1}"/>
              </a:ext>
            </a:extLst>
          </p:cNvPr>
          <p:cNvSpPr>
            <a:spLocks noGrp="1"/>
          </p:cNvSpPr>
          <p:nvPr>
            <p:ph type="ftr" sz="quarter" idx="11"/>
          </p:nvPr>
        </p:nvSpPr>
        <p:spPr/>
        <p:txBody>
          <a:bodyPr/>
          <a:lstStyle/>
          <a:p>
            <a:r>
              <a:rPr lang="en-US"/>
              <a:t>Fagvalg 23-24_vg1</a:t>
            </a:r>
          </a:p>
        </p:txBody>
      </p:sp>
      <p:sp>
        <p:nvSpPr>
          <p:cNvPr id="7" name="Plassholder for lysbildenummer 6">
            <a:extLst>
              <a:ext uri="{FF2B5EF4-FFF2-40B4-BE49-F238E27FC236}">
                <a16:creationId xmlns:a16="http://schemas.microsoft.com/office/drawing/2014/main" id="{37D4325A-F722-4DCD-8530-C3211F5A09BC}"/>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2457939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9E7F5C5-84A2-452D-A4F4-18E3252204DB}"/>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4" name="Plassholder for tekst 3">
            <a:extLst>
              <a:ext uri="{FF2B5EF4-FFF2-40B4-BE49-F238E27FC236}">
                <a16:creationId xmlns:a16="http://schemas.microsoft.com/office/drawing/2014/main" id="{8FB7D057-224F-4DB6-AC96-7117AE1C3756}"/>
              </a:ext>
            </a:extLst>
          </p:cNvPr>
          <p:cNvSpPr>
            <a:spLocks noGrp="1"/>
          </p:cNvSpPr>
          <p:nvPr>
            <p:ph type="body" sz="half" idx="2"/>
          </p:nvPr>
        </p:nvSpPr>
        <p:spPr>
          <a:xfrm>
            <a:off x="839788" y="2057400"/>
            <a:ext cx="3932237" cy="35325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16564CCD-795B-454B-AB0A-D114F9E71433}"/>
              </a:ext>
            </a:extLst>
          </p:cNvPr>
          <p:cNvSpPr>
            <a:spLocks noGrp="1"/>
          </p:cNvSpPr>
          <p:nvPr>
            <p:ph type="dt" sz="half" idx="10"/>
          </p:nvPr>
        </p:nvSpPr>
        <p:spPr/>
        <p:txBody>
          <a:bodyPr/>
          <a:lstStyle/>
          <a:p>
            <a:fld id="{7FA24A5E-5C29-4A04-AF17-911D95E5509F}" type="datetime1">
              <a:rPr lang="nb-NO" smtClean="0"/>
              <a:t>08.12.2022</a:t>
            </a:fld>
            <a:endParaRPr lang="en-US"/>
          </a:p>
        </p:txBody>
      </p:sp>
      <p:sp>
        <p:nvSpPr>
          <p:cNvPr id="6" name="Plassholder for bunntekst 5">
            <a:extLst>
              <a:ext uri="{FF2B5EF4-FFF2-40B4-BE49-F238E27FC236}">
                <a16:creationId xmlns:a16="http://schemas.microsoft.com/office/drawing/2014/main" id="{C33FC0AB-8656-40E4-858B-E1B34FB595CB}"/>
              </a:ext>
            </a:extLst>
          </p:cNvPr>
          <p:cNvSpPr>
            <a:spLocks noGrp="1"/>
          </p:cNvSpPr>
          <p:nvPr>
            <p:ph type="ftr" sz="quarter" idx="11"/>
          </p:nvPr>
        </p:nvSpPr>
        <p:spPr/>
        <p:txBody>
          <a:bodyPr/>
          <a:lstStyle/>
          <a:p>
            <a:r>
              <a:rPr lang="nb-NO"/>
              <a:t>Fagvalg 23-24_vg1</a:t>
            </a:r>
          </a:p>
        </p:txBody>
      </p:sp>
      <p:sp>
        <p:nvSpPr>
          <p:cNvPr id="7" name="Plassholder for lysbildenummer 6">
            <a:extLst>
              <a:ext uri="{FF2B5EF4-FFF2-40B4-BE49-F238E27FC236}">
                <a16:creationId xmlns:a16="http://schemas.microsoft.com/office/drawing/2014/main" id="{D5DEBF97-1FC0-4D5B-85FD-B421103F2D6D}"/>
              </a:ext>
            </a:extLst>
          </p:cNvPr>
          <p:cNvSpPr>
            <a:spLocks noGrp="1"/>
          </p:cNvSpPr>
          <p:nvPr>
            <p:ph type="sldNum" sz="quarter" idx="12"/>
          </p:nvPr>
        </p:nvSpPr>
        <p:spPr/>
        <p:txBody>
          <a:bodyPr/>
          <a:lstStyle/>
          <a:p>
            <a:fld id="{D57F1E4F-1CFF-5643-939E-217C01CDF565}" type="slidenum">
              <a:rPr lang="en-US" smtClean="0"/>
              <a:pPr/>
              <a:t>‹#›</a:t>
            </a:fld>
            <a:endParaRPr lang="en-US"/>
          </a:p>
        </p:txBody>
      </p:sp>
      <p:sp>
        <p:nvSpPr>
          <p:cNvPr id="3" name="Plassholder for bilde 2">
            <a:extLst>
              <a:ext uri="{FF2B5EF4-FFF2-40B4-BE49-F238E27FC236}">
                <a16:creationId xmlns:a16="http://schemas.microsoft.com/office/drawing/2014/main" id="{1D3E6DAC-CCCF-4CE2-8091-8CD81CA65331}"/>
              </a:ext>
            </a:extLst>
          </p:cNvPr>
          <p:cNvSpPr>
            <a:spLocks noGrp="1"/>
          </p:cNvSpPr>
          <p:nvPr>
            <p:ph type="pic" idx="1"/>
          </p:nvPr>
        </p:nvSpPr>
        <p:spPr>
          <a:xfrm>
            <a:off x="5183188" y="0"/>
            <a:ext cx="7008812"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Tree>
    <p:extLst>
      <p:ext uri="{BB962C8B-B14F-4D97-AF65-F5344CB8AC3E}">
        <p14:creationId xmlns:p14="http://schemas.microsoft.com/office/powerpoint/2010/main" val="36824787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6334198-4568-488A-88BD-EEE420951AA6}"/>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05D93029-CD10-450F-B4B1-31547DB593E8}"/>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ED4D657-277E-430F-AD81-03D6A9354E51}"/>
              </a:ext>
            </a:extLst>
          </p:cNvPr>
          <p:cNvSpPr>
            <a:spLocks noGrp="1"/>
          </p:cNvSpPr>
          <p:nvPr>
            <p:ph type="dt" sz="half" idx="10"/>
          </p:nvPr>
        </p:nvSpPr>
        <p:spPr/>
        <p:txBody>
          <a:bodyPr/>
          <a:lstStyle/>
          <a:p>
            <a:fld id="{6A2CB08C-20DD-4CA9-87A5-CE08056AB4D1}" type="datetime1">
              <a:rPr lang="nb-NO" smtClean="0"/>
              <a:t>08.12.2022</a:t>
            </a:fld>
            <a:endParaRPr lang="en-US"/>
          </a:p>
        </p:txBody>
      </p:sp>
      <p:sp>
        <p:nvSpPr>
          <p:cNvPr id="5" name="Plassholder for bunntekst 4">
            <a:extLst>
              <a:ext uri="{FF2B5EF4-FFF2-40B4-BE49-F238E27FC236}">
                <a16:creationId xmlns:a16="http://schemas.microsoft.com/office/drawing/2014/main" id="{2F1AA2AE-3FE1-4D65-9C63-D2F1A5FC58C5}"/>
              </a:ext>
            </a:extLst>
          </p:cNvPr>
          <p:cNvSpPr>
            <a:spLocks noGrp="1"/>
          </p:cNvSpPr>
          <p:nvPr>
            <p:ph type="ftr" sz="quarter" idx="11"/>
          </p:nvPr>
        </p:nvSpPr>
        <p:spPr/>
        <p:txBody>
          <a:bodyPr/>
          <a:lstStyle/>
          <a:p>
            <a:r>
              <a:rPr lang="en-US"/>
              <a:t>Fagvalg 23-24_vg1</a:t>
            </a:r>
          </a:p>
        </p:txBody>
      </p:sp>
      <p:sp>
        <p:nvSpPr>
          <p:cNvPr id="6" name="Plassholder for lysbildenummer 5">
            <a:extLst>
              <a:ext uri="{FF2B5EF4-FFF2-40B4-BE49-F238E27FC236}">
                <a16:creationId xmlns:a16="http://schemas.microsoft.com/office/drawing/2014/main" id="{619F7687-F855-4031-93D1-879D49FA82CA}"/>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9651906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887B7BD8-5887-4FF4-B567-EBDCF8FF5905}"/>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6924D446-5067-4070-9143-D3CBF006DB13}"/>
              </a:ext>
            </a:extLst>
          </p:cNvPr>
          <p:cNvSpPr>
            <a:spLocks noGrp="1"/>
          </p:cNvSpPr>
          <p:nvPr>
            <p:ph type="body" orient="vert" idx="1"/>
          </p:nvPr>
        </p:nvSpPr>
        <p:spPr>
          <a:xfrm>
            <a:off x="838200" y="365125"/>
            <a:ext cx="7734300" cy="5224792"/>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F3781F3-6661-475A-8536-46928C328CA7}"/>
              </a:ext>
            </a:extLst>
          </p:cNvPr>
          <p:cNvSpPr>
            <a:spLocks noGrp="1"/>
          </p:cNvSpPr>
          <p:nvPr>
            <p:ph type="dt" sz="half" idx="10"/>
          </p:nvPr>
        </p:nvSpPr>
        <p:spPr/>
        <p:txBody>
          <a:bodyPr/>
          <a:lstStyle/>
          <a:p>
            <a:fld id="{06812F20-E8A4-4A77-B591-30B09714072E}" type="datetime1">
              <a:rPr lang="nb-NO" smtClean="0"/>
              <a:t>08.12.2022</a:t>
            </a:fld>
            <a:endParaRPr lang="en-US"/>
          </a:p>
        </p:txBody>
      </p:sp>
      <p:sp>
        <p:nvSpPr>
          <p:cNvPr id="5" name="Plassholder for bunntekst 4">
            <a:extLst>
              <a:ext uri="{FF2B5EF4-FFF2-40B4-BE49-F238E27FC236}">
                <a16:creationId xmlns:a16="http://schemas.microsoft.com/office/drawing/2014/main" id="{25AD5D99-365A-47E3-8D37-E8EDE3009763}"/>
              </a:ext>
            </a:extLst>
          </p:cNvPr>
          <p:cNvSpPr>
            <a:spLocks noGrp="1"/>
          </p:cNvSpPr>
          <p:nvPr>
            <p:ph type="ftr" sz="quarter" idx="11"/>
          </p:nvPr>
        </p:nvSpPr>
        <p:spPr/>
        <p:txBody>
          <a:bodyPr/>
          <a:lstStyle/>
          <a:p>
            <a:r>
              <a:rPr lang="en-US"/>
              <a:t>Fagvalg 23-24_vg1</a:t>
            </a:r>
          </a:p>
        </p:txBody>
      </p:sp>
      <p:sp>
        <p:nvSpPr>
          <p:cNvPr id="6" name="Plassholder for lysbildenummer 5">
            <a:extLst>
              <a:ext uri="{FF2B5EF4-FFF2-40B4-BE49-F238E27FC236}">
                <a16:creationId xmlns:a16="http://schemas.microsoft.com/office/drawing/2014/main" id="{D1ECA96E-82E9-4C13-BD84-9E9C0908A148}"/>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533716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1FFB490-A0CF-49D4-8077-470CDBD422F4}"/>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4E36BB0B-C5F9-4A85-A411-E471F454BCB3}"/>
              </a:ext>
            </a:extLst>
          </p:cNvPr>
          <p:cNvSpPr>
            <a:spLocks noGrp="1"/>
          </p:cNvSpPr>
          <p:nvPr>
            <p:ph sz="half" idx="1"/>
          </p:nvPr>
        </p:nvSpPr>
        <p:spPr>
          <a:xfrm>
            <a:off x="838200" y="1825625"/>
            <a:ext cx="5181600" cy="376884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B987532E-3195-4ACC-86DC-E8030284365A}"/>
              </a:ext>
            </a:extLst>
          </p:cNvPr>
          <p:cNvSpPr>
            <a:spLocks noGrp="1"/>
          </p:cNvSpPr>
          <p:nvPr>
            <p:ph sz="half" idx="2"/>
          </p:nvPr>
        </p:nvSpPr>
        <p:spPr>
          <a:xfrm>
            <a:off x="6172200" y="1825625"/>
            <a:ext cx="5181600" cy="376884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07F47C6B-B370-4C90-9024-AE409FC2A203}"/>
              </a:ext>
            </a:extLst>
          </p:cNvPr>
          <p:cNvSpPr>
            <a:spLocks noGrp="1"/>
          </p:cNvSpPr>
          <p:nvPr>
            <p:ph type="dt" sz="half" idx="10"/>
          </p:nvPr>
        </p:nvSpPr>
        <p:spPr/>
        <p:txBody>
          <a:bodyPr/>
          <a:lstStyle/>
          <a:p>
            <a:fld id="{EFF58612-3497-4E5C-B73F-A42BDB227CBF}" type="datetime1">
              <a:rPr lang="nb-NO" smtClean="0"/>
              <a:t>08.12.2022</a:t>
            </a:fld>
            <a:endParaRPr lang="en-US"/>
          </a:p>
        </p:txBody>
      </p:sp>
      <p:sp>
        <p:nvSpPr>
          <p:cNvPr id="6" name="Plassholder for bunntekst 5">
            <a:extLst>
              <a:ext uri="{FF2B5EF4-FFF2-40B4-BE49-F238E27FC236}">
                <a16:creationId xmlns:a16="http://schemas.microsoft.com/office/drawing/2014/main" id="{D8C0D8A6-DB8D-4804-96E0-E4C863F97FFA}"/>
              </a:ext>
            </a:extLst>
          </p:cNvPr>
          <p:cNvSpPr>
            <a:spLocks noGrp="1"/>
          </p:cNvSpPr>
          <p:nvPr>
            <p:ph type="ftr" sz="quarter" idx="11"/>
          </p:nvPr>
        </p:nvSpPr>
        <p:spPr/>
        <p:txBody>
          <a:bodyPr/>
          <a:lstStyle/>
          <a:p>
            <a:r>
              <a:rPr lang="en-US"/>
              <a:t>Fagvalg 23-24_vg1</a:t>
            </a:r>
          </a:p>
        </p:txBody>
      </p:sp>
      <p:sp>
        <p:nvSpPr>
          <p:cNvPr id="7" name="Plassholder for lysbildenummer 6">
            <a:extLst>
              <a:ext uri="{FF2B5EF4-FFF2-40B4-BE49-F238E27FC236}">
                <a16:creationId xmlns:a16="http://schemas.microsoft.com/office/drawing/2014/main" id="{584FA741-8081-4331-A638-192B777FCAF2}"/>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760603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D09A8A7-6FE4-4DE0-B7AF-582FB71A86B8}"/>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F108D989-E242-4369-936D-63DF837E15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AAA7E22A-E1CB-4C22-9E6C-B495F5FBF9A8}"/>
              </a:ext>
            </a:extLst>
          </p:cNvPr>
          <p:cNvSpPr>
            <a:spLocks noGrp="1"/>
          </p:cNvSpPr>
          <p:nvPr>
            <p:ph sz="half" idx="2"/>
          </p:nvPr>
        </p:nvSpPr>
        <p:spPr>
          <a:xfrm>
            <a:off x="839788" y="2505075"/>
            <a:ext cx="5157787" cy="308484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718D5030-0534-4B66-97ED-8F27E3ACCA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2CDC1207-99F2-4870-9FC0-404BEE62E601}"/>
              </a:ext>
            </a:extLst>
          </p:cNvPr>
          <p:cNvSpPr>
            <a:spLocks noGrp="1"/>
          </p:cNvSpPr>
          <p:nvPr>
            <p:ph sz="quarter" idx="4"/>
          </p:nvPr>
        </p:nvSpPr>
        <p:spPr>
          <a:xfrm>
            <a:off x="6172200" y="2505075"/>
            <a:ext cx="5183188" cy="308484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72C29777-B62C-40C2-82A1-39E336EA90E3}"/>
              </a:ext>
            </a:extLst>
          </p:cNvPr>
          <p:cNvSpPr>
            <a:spLocks noGrp="1"/>
          </p:cNvSpPr>
          <p:nvPr>
            <p:ph type="dt" sz="half" idx="10"/>
          </p:nvPr>
        </p:nvSpPr>
        <p:spPr/>
        <p:txBody>
          <a:bodyPr/>
          <a:lstStyle/>
          <a:p>
            <a:fld id="{DC4793F9-24C0-4C16-B5F7-A0139512E810}" type="datetime1">
              <a:rPr lang="nb-NO" smtClean="0"/>
              <a:t>08.12.2022</a:t>
            </a:fld>
            <a:endParaRPr lang="en-US"/>
          </a:p>
        </p:txBody>
      </p:sp>
      <p:sp>
        <p:nvSpPr>
          <p:cNvPr id="8" name="Plassholder for bunntekst 7">
            <a:extLst>
              <a:ext uri="{FF2B5EF4-FFF2-40B4-BE49-F238E27FC236}">
                <a16:creationId xmlns:a16="http://schemas.microsoft.com/office/drawing/2014/main" id="{E74FBCCE-9547-42CE-B859-3D0BA2C9D129}"/>
              </a:ext>
            </a:extLst>
          </p:cNvPr>
          <p:cNvSpPr>
            <a:spLocks noGrp="1"/>
          </p:cNvSpPr>
          <p:nvPr>
            <p:ph type="ftr" sz="quarter" idx="11"/>
          </p:nvPr>
        </p:nvSpPr>
        <p:spPr/>
        <p:txBody>
          <a:bodyPr/>
          <a:lstStyle/>
          <a:p>
            <a:r>
              <a:rPr lang="en-US"/>
              <a:t>Fagvalg 23-24_vg1</a:t>
            </a:r>
          </a:p>
        </p:txBody>
      </p:sp>
      <p:sp>
        <p:nvSpPr>
          <p:cNvPr id="9" name="Plassholder for lysbildenummer 8">
            <a:extLst>
              <a:ext uri="{FF2B5EF4-FFF2-40B4-BE49-F238E27FC236}">
                <a16:creationId xmlns:a16="http://schemas.microsoft.com/office/drawing/2014/main" id="{84D93BC5-9A96-442F-94F8-7BC7B4E82A4F}"/>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978803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7E97353-65B1-45D8-A4A1-9F999D7E606D}"/>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5BF752D4-D5C1-4D83-A1B0-D4434A9E8A30}"/>
              </a:ext>
            </a:extLst>
          </p:cNvPr>
          <p:cNvSpPr>
            <a:spLocks noGrp="1"/>
          </p:cNvSpPr>
          <p:nvPr>
            <p:ph type="dt" sz="half" idx="10"/>
          </p:nvPr>
        </p:nvSpPr>
        <p:spPr/>
        <p:txBody>
          <a:bodyPr/>
          <a:lstStyle/>
          <a:p>
            <a:fld id="{9D73CE2B-9682-47A9-894A-B47F1A5188B1}" type="datetime1">
              <a:rPr lang="nb-NO" smtClean="0"/>
              <a:t>08.12.2022</a:t>
            </a:fld>
            <a:endParaRPr lang="en-US"/>
          </a:p>
        </p:txBody>
      </p:sp>
      <p:sp>
        <p:nvSpPr>
          <p:cNvPr id="4" name="Plassholder for bunntekst 3">
            <a:extLst>
              <a:ext uri="{FF2B5EF4-FFF2-40B4-BE49-F238E27FC236}">
                <a16:creationId xmlns:a16="http://schemas.microsoft.com/office/drawing/2014/main" id="{7E89A836-AE22-48B2-9FDE-A2E01D97E1C8}"/>
              </a:ext>
            </a:extLst>
          </p:cNvPr>
          <p:cNvSpPr>
            <a:spLocks noGrp="1"/>
          </p:cNvSpPr>
          <p:nvPr>
            <p:ph type="ftr" sz="quarter" idx="11"/>
          </p:nvPr>
        </p:nvSpPr>
        <p:spPr/>
        <p:txBody>
          <a:bodyPr/>
          <a:lstStyle/>
          <a:p>
            <a:r>
              <a:rPr lang="en-US"/>
              <a:t>Fagvalg 23-24_vg1</a:t>
            </a:r>
          </a:p>
        </p:txBody>
      </p:sp>
      <p:sp>
        <p:nvSpPr>
          <p:cNvPr id="5" name="Plassholder for lysbildenummer 4">
            <a:extLst>
              <a:ext uri="{FF2B5EF4-FFF2-40B4-BE49-F238E27FC236}">
                <a16:creationId xmlns:a16="http://schemas.microsoft.com/office/drawing/2014/main" id="{088F98E1-A198-4A85-A1A8-21B230CB3D94}"/>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93511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75E71CAA-387C-408D-AAB9-5A3648D15859}"/>
              </a:ext>
            </a:extLst>
          </p:cNvPr>
          <p:cNvSpPr>
            <a:spLocks noGrp="1"/>
          </p:cNvSpPr>
          <p:nvPr>
            <p:ph type="dt" sz="half" idx="10"/>
          </p:nvPr>
        </p:nvSpPr>
        <p:spPr/>
        <p:txBody>
          <a:bodyPr/>
          <a:lstStyle/>
          <a:p>
            <a:fld id="{835D0015-7BAC-4CA9-82B9-C97681396DCE}" type="datetime1">
              <a:rPr lang="nb-NO" smtClean="0"/>
              <a:t>08.12.2022</a:t>
            </a:fld>
            <a:endParaRPr lang="en-US"/>
          </a:p>
        </p:txBody>
      </p:sp>
      <p:sp>
        <p:nvSpPr>
          <p:cNvPr id="3" name="Plassholder for bunntekst 2">
            <a:extLst>
              <a:ext uri="{FF2B5EF4-FFF2-40B4-BE49-F238E27FC236}">
                <a16:creationId xmlns:a16="http://schemas.microsoft.com/office/drawing/2014/main" id="{F53FCBA4-A28C-462F-919D-93245657F09C}"/>
              </a:ext>
            </a:extLst>
          </p:cNvPr>
          <p:cNvSpPr>
            <a:spLocks noGrp="1"/>
          </p:cNvSpPr>
          <p:nvPr>
            <p:ph type="ftr" sz="quarter" idx="11"/>
          </p:nvPr>
        </p:nvSpPr>
        <p:spPr/>
        <p:txBody>
          <a:bodyPr/>
          <a:lstStyle/>
          <a:p>
            <a:r>
              <a:rPr lang="en-US"/>
              <a:t>Fagvalg 23-24_vg1</a:t>
            </a:r>
          </a:p>
        </p:txBody>
      </p:sp>
      <p:sp>
        <p:nvSpPr>
          <p:cNvPr id="4" name="Plassholder for lysbildenummer 3">
            <a:extLst>
              <a:ext uri="{FF2B5EF4-FFF2-40B4-BE49-F238E27FC236}">
                <a16:creationId xmlns:a16="http://schemas.microsoft.com/office/drawing/2014/main" id="{EEC3F32E-D2E4-488F-82C3-9767AE8799B0}"/>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413246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9A373A2-8227-45DE-A8C5-7010233906AE}"/>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55C4FB4E-2108-4131-846B-367FEFC33CC9}"/>
              </a:ext>
            </a:extLst>
          </p:cNvPr>
          <p:cNvSpPr>
            <a:spLocks noGrp="1"/>
          </p:cNvSpPr>
          <p:nvPr>
            <p:ph idx="1"/>
          </p:nvPr>
        </p:nvSpPr>
        <p:spPr>
          <a:xfrm>
            <a:off x="5183188" y="987425"/>
            <a:ext cx="6172200" cy="46024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820D9D36-EE8F-45DE-9B91-9D9074555896}"/>
              </a:ext>
            </a:extLst>
          </p:cNvPr>
          <p:cNvSpPr>
            <a:spLocks noGrp="1"/>
          </p:cNvSpPr>
          <p:nvPr>
            <p:ph type="body" sz="half" idx="2"/>
          </p:nvPr>
        </p:nvSpPr>
        <p:spPr>
          <a:xfrm>
            <a:off x="839788" y="2057400"/>
            <a:ext cx="3932237" cy="35325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7DB524CA-745F-4AC4-89A5-11412CA18D0A}"/>
              </a:ext>
            </a:extLst>
          </p:cNvPr>
          <p:cNvSpPr>
            <a:spLocks noGrp="1"/>
          </p:cNvSpPr>
          <p:nvPr>
            <p:ph type="dt" sz="half" idx="10"/>
          </p:nvPr>
        </p:nvSpPr>
        <p:spPr/>
        <p:txBody>
          <a:bodyPr/>
          <a:lstStyle/>
          <a:p>
            <a:fld id="{77625278-579D-4409-B476-9905202BCD07}" type="datetime1">
              <a:rPr lang="nb-NO" smtClean="0"/>
              <a:t>08.12.2022</a:t>
            </a:fld>
            <a:endParaRPr lang="en-US"/>
          </a:p>
        </p:txBody>
      </p:sp>
      <p:sp>
        <p:nvSpPr>
          <p:cNvPr id="6" name="Plassholder for bunntekst 5">
            <a:extLst>
              <a:ext uri="{FF2B5EF4-FFF2-40B4-BE49-F238E27FC236}">
                <a16:creationId xmlns:a16="http://schemas.microsoft.com/office/drawing/2014/main" id="{C508DFA5-DCEB-413C-B6DA-7EE03E9A29A1}"/>
              </a:ext>
            </a:extLst>
          </p:cNvPr>
          <p:cNvSpPr>
            <a:spLocks noGrp="1"/>
          </p:cNvSpPr>
          <p:nvPr>
            <p:ph type="ftr" sz="quarter" idx="11"/>
          </p:nvPr>
        </p:nvSpPr>
        <p:spPr/>
        <p:txBody>
          <a:bodyPr/>
          <a:lstStyle/>
          <a:p>
            <a:r>
              <a:rPr lang="en-US"/>
              <a:t>Fagvalg 23-24_vg1</a:t>
            </a:r>
          </a:p>
        </p:txBody>
      </p:sp>
      <p:sp>
        <p:nvSpPr>
          <p:cNvPr id="7" name="Plassholder for lysbildenummer 6">
            <a:extLst>
              <a:ext uri="{FF2B5EF4-FFF2-40B4-BE49-F238E27FC236}">
                <a16:creationId xmlns:a16="http://schemas.microsoft.com/office/drawing/2014/main" id="{37D4325A-F722-4DCD-8530-C3211F5A09BC}"/>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36429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9E7F5C5-84A2-452D-A4F4-18E3252204DB}"/>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4" name="Plassholder for tekst 3">
            <a:extLst>
              <a:ext uri="{FF2B5EF4-FFF2-40B4-BE49-F238E27FC236}">
                <a16:creationId xmlns:a16="http://schemas.microsoft.com/office/drawing/2014/main" id="{8FB7D057-224F-4DB6-AC96-7117AE1C3756}"/>
              </a:ext>
            </a:extLst>
          </p:cNvPr>
          <p:cNvSpPr>
            <a:spLocks noGrp="1"/>
          </p:cNvSpPr>
          <p:nvPr>
            <p:ph type="body" sz="half" idx="2"/>
          </p:nvPr>
        </p:nvSpPr>
        <p:spPr>
          <a:xfrm>
            <a:off x="839788" y="2057400"/>
            <a:ext cx="3932237" cy="35325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16564CCD-795B-454B-AB0A-D114F9E71433}"/>
              </a:ext>
            </a:extLst>
          </p:cNvPr>
          <p:cNvSpPr>
            <a:spLocks noGrp="1"/>
          </p:cNvSpPr>
          <p:nvPr>
            <p:ph type="dt" sz="half" idx="10"/>
          </p:nvPr>
        </p:nvSpPr>
        <p:spPr/>
        <p:txBody>
          <a:bodyPr/>
          <a:lstStyle/>
          <a:p>
            <a:fld id="{7FA24A5E-5C29-4A04-AF17-911D95E5509F}" type="datetime1">
              <a:rPr lang="nb-NO" smtClean="0"/>
              <a:t>08.12.2022</a:t>
            </a:fld>
            <a:endParaRPr lang="en-US"/>
          </a:p>
        </p:txBody>
      </p:sp>
      <p:sp>
        <p:nvSpPr>
          <p:cNvPr id="6" name="Plassholder for bunntekst 5">
            <a:extLst>
              <a:ext uri="{FF2B5EF4-FFF2-40B4-BE49-F238E27FC236}">
                <a16:creationId xmlns:a16="http://schemas.microsoft.com/office/drawing/2014/main" id="{C33FC0AB-8656-40E4-858B-E1B34FB595CB}"/>
              </a:ext>
            </a:extLst>
          </p:cNvPr>
          <p:cNvSpPr>
            <a:spLocks noGrp="1"/>
          </p:cNvSpPr>
          <p:nvPr>
            <p:ph type="ftr" sz="quarter" idx="11"/>
          </p:nvPr>
        </p:nvSpPr>
        <p:spPr/>
        <p:txBody>
          <a:bodyPr/>
          <a:lstStyle/>
          <a:p>
            <a:r>
              <a:rPr lang="nb-NO"/>
              <a:t>Fagvalg 23-24_vg1</a:t>
            </a:r>
          </a:p>
        </p:txBody>
      </p:sp>
      <p:sp>
        <p:nvSpPr>
          <p:cNvPr id="7" name="Plassholder for lysbildenummer 6">
            <a:extLst>
              <a:ext uri="{FF2B5EF4-FFF2-40B4-BE49-F238E27FC236}">
                <a16:creationId xmlns:a16="http://schemas.microsoft.com/office/drawing/2014/main" id="{D5DEBF97-1FC0-4D5B-85FD-B421103F2D6D}"/>
              </a:ext>
            </a:extLst>
          </p:cNvPr>
          <p:cNvSpPr>
            <a:spLocks noGrp="1"/>
          </p:cNvSpPr>
          <p:nvPr>
            <p:ph type="sldNum" sz="quarter" idx="12"/>
          </p:nvPr>
        </p:nvSpPr>
        <p:spPr/>
        <p:txBody>
          <a:bodyPr/>
          <a:lstStyle/>
          <a:p>
            <a:fld id="{D57F1E4F-1CFF-5643-939E-217C01CDF565}" type="slidenum">
              <a:rPr lang="en-US" smtClean="0"/>
              <a:pPr/>
              <a:t>‹#›</a:t>
            </a:fld>
            <a:endParaRPr lang="en-US"/>
          </a:p>
        </p:txBody>
      </p:sp>
      <p:sp>
        <p:nvSpPr>
          <p:cNvPr id="3" name="Plassholder for bilde 2">
            <a:extLst>
              <a:ext uri="{FF2B5EF4-FFF2-40B4-BE49-F238E27FC236}">
                <a16:creationId xmlns:a16="http://schemas.microsoft.com/office/drawing/2014/main" id="{1D3E6DAC-CCCF-4CE2-8091-8CD81CA65331}"/>
              </a:ext>
            </a:extLst>
          </p:cNvPr>
          <p:cNvSpPr>
            <a:spLocks noGrp="1"/>
          </p:cNvSpPr>
          <p:nvPr>
            <p:ph type="pic" idx="1"/>
          </p:nvPr>
        </p:nvSpPr>
        <p:spPr>
          <a:xfrm>
            <a:off x="5183188" y="0"/>
            <a:ext cx="7008812"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Tree>
    <p:extLst>
      <p:ext uri="{BB962C8B-B14F-4D97-AF65-F5344CB8AC3E}">
        <p14:creationId xmlns:p14="http://schemas.microsoft.com/office/powerpoint/2010/main" val="3988755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73B3E75E-2741-44D0-A59D-CE517F62942A}"/>
              </a:ext>
            </a:extLst>
          </p:cNvPr>
          <p:cNvSpPr/>
          <p:nvPr/>
        </p:nvSpPr>
        <p:spPr>
          <a:xfrm>
            <a:off x="0" y="0"/>
            <a:ext cx="12191999"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Plassholder for tittel 1">
            <a:extLst>
              <a:ext uri="{FF2B5EF4-FFF2-40B4-BE49-F238E27FC236}">
                <a16:creationId xmlns:a16="http://schemas.microsoft.com/office/drawing/2014/main" id="{C6390C31-2FDB-4F0F-9A34-71F2A5E9A4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C0148BFB-E633-4D94-BACF-7268B29C9EBF}"/>
              </a:ext>
            </a:extLst>
          </p:cNvPr>
          <p:cNvSpPr>
            <a:spLocks noGrp="1"/>
          </p:cNvSpPr>
          <p:nvPr>
            <p:ph type="body" idx="1"/>
          </p:nvPr>
        </p:nvSpPr>
        <p:spPr>
          <a:xfrm>
            <a:off x="838200" y="1825625"/>
            <a:ext cx="10515600" cy="3768840"/>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91620F2-F337-4AA8-A484-6EFDE69D71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lang="nb-NO" sz="1200" kern="1200" smtClean="0">
                <a:solidFill>
                  <a:srgbClr val="003B5C"/>
                </a:solidFill>
                <a:latin typeface="+mn-lt"/>
                <a:ea typeface="+mn-ea"/>
                <a:cs typeface="+mn-cs"/>
              </a:defRPr>
            </a:lvl1pPr>
          </a:lstStyle>
          <a:p>
            <a:fld id="{88BDB4EA-AB0D-419A-90BD-44698CB09A86}" type="datetime1">
              <a:rPr lang="nb-NO" smtClean="0"/>
              <a:t>08.12.2022</a:t>
            </a:fld>
            <a:endParaRPr lang="en-US"/>
          </a:p>
        </p:txBody>
      </p:sp>
      <p:sp>
        <p:nvSpPr>
          <p:cNvPr id="5" name="Plassholder for bunntekst 4">
            <a:extLst>
              <a:ext uri="{FF2B5EF4-FFF2-40B4-BE49-F238E27FC236}">
                <a16:creationId xmlns:a16="http://schemas.microsoft.com/office/drawing/2014/main" id="{A9A6F4E6-30AC-47DF-AACB-6B620CCC85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nb-NO" sz="1200" kern="1200" smtClean="0">
                <a:solidFill>
                  <a:srgbClr val="003B5C"/>
                </a:solidFill>
                <a:latin typeface="+mn-lt"/>
                <a:ea typeface="+mn-ea"/>
                <a:cs typeface="+mn-cs"/>
              </a:defRPr>
            </a:lvl1pPr>
          </a:lstStyle>
          <a:p>
            <a:r>
              <a:rPr lang="en-US"/>
              <a:t>Fagvalg 23-24_vg1</a:t>
            </a:r>
          </a:p>
        </p:txBody>
      </p:sp>
      <p:sp>
        <p:nvSpPr>
          <p:cNvPr id="6" name="Plassholder for lysbildenummer 5">
            <a:extLst>
              <a:ext uri="{FF2B5EF4-FFF2-40B4-BE49-F238E27FC236}">
                <a16:creationId xmlns:a16="http://schemas.microsoft.com/office/drawing/2014/main" id="{66E93409-E736-42E8-A73A-F269D95F7D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lang="nb-NO" sz="1200" kern="1200" smtClean="0">
                <a:solidFill>
                  <a:srgbClr val="003B5C"/>
                </a:solidFill>
                <a:latin typeface="+mn-lt"/>
                <a:ea typeface="+mn-ea"/>
                <a:cs typeface="+mn-cs"/>
              </a:defRPr>
            </a:lvl1pPr>
          </a:lstStyle>
          <a:p>
            <a:fld id="{D57F1E4F-1CFF-5643-939E-217C01CDF565}" type="slidenum">
              <a:rPr lang="en-US" smtClean="0"/>
              <a:pPr/>
              <a:t>‹#›</a:t>
            </a:fld>
            <a:endParaRPr lang="en-US"/>
          </a:p>
        </p:txBody>
      </p:sp>
      <p:pic>
        <p:nvPicPr>
          <p:cNvPr id="10" name="Bilde 9">
            <a:extLst>
              <a:ext uri="{FF2B5EF4-FFF2-40B4-BE49-F238E27FC236}">
                <a16:creationId xmlns:a16="http://schemas.microsoft.com/office/drawing/2014/main" id="{E4A48287-537F-4F98-9EC7-8AD044019790}"/>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31557" y="5491544"/>
            <a:ext cx="2366156" cy="972000"/>
          </a:xfrm>
          <a:prstGeom prst="rect">
            <a:avLst/>
          </a:prstGeom>
        </p:spPr>
      </p:pic>
    </p:spTree>
    <p:extLst>
      <p:ext uri="{BB962C8B-B14F-4D97-AF65-F5344CB8AC3E}">
        <p14:creationId xmlns:p14="http://schemas.microsoft.com/office/powerpoint/2010/main" val="1815964040"/>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hf sldNum="0" hdr="0" ftr="0" dt="0"/>
  <p:txStyles>
    <p:titleStyle>
      <a:lvl1pPr algn="l" defTabSz="914400" rtl="0" eaLnBrk="1" latinLnBrk="0" hangingPunct="1">
        <a:lnSpc>
          <a:spcPct val="90000"/>
        </a:lnSpc>
        <a:spcBef>
          <a:spcPct val="0"/>
        </a:spcBef>
        <a:buNone/>
        <a:defRPr sz="4400" kern="1200">
          <a:solidFill>
            <a:srgbClr val="003B5C"/>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B5C"/>
          </a:solidFill>
          <a:latin typeface="+mn-lt"/>
          <a:ea typeface="+mn-ea"/>
          <a:cs typeface="+mn-cs"/>
        </a:defRPr>
      </a:lvl1pPr>
      <a:lvl2pPr marL="685800" indent="-228600" algn="l" defTabSz="914400" rtl="0" eaLnBrk="1" latinLnBrk="0" hangingPunct="1">
        <a:lnSpc>
          <a:spcPct val="90000"/>
        </a:lnSpc>
        <a:spcBef>
          <a:spcPts val="500"/>
        </a:spcBef>
        <a:buFont typeface="Calibri Light" panose="020F0302020204030204" pitchFamily="34" charset="0"/>
        <a:buChar char="‒"/>
        <a:defRPr sz="2400" kern="1200">
          <a:solidFill>
            <a:srgbClr val="003B5C"/>
          </a:solidFill>
          <a:latin typeface="+mn-lt"/>
          <a:ea typeface="+mn-ea"/>
          <a:cs typeface="+mn-cs"/>
        </a:defRPr>
      </a:lvl2pPr>
      <a:lvl3pPr marL="1143000" indent="-228600" algn="l" defTabSz="914400" rtl="0" eaLnBrk="1" latinLnBrk="0" hangingPunct="1">
        <a:lnSpc>
          <a:spcPct val="90000"/>
        </a:lnSpc>
        <a:spcBef>
          <a:spcPts val="500"/>
        </a:spcBef>
        <a:buFont typeface="Calibri Light" panose="020F0302020204030204" pitchFamily="34" charset="0"/>
        <a:buChar char="‒"/>
        <a:defRPr sz="2000" kern="1200">
          <a:solidFill>
            <a:srgbClr val="003B5C"/>
          </a:solidFill>
          <a:latin typeface="+mn-lt"/>
          <a:ea typeface="+mn-ea"/>
          <a:cs typeface="+mn-cs"/>
        </a:defRPr>
      </a:lvl3pPr>
      <a:lvl4pPr marL="1600200" indent="-228600" algn="l" defTabSz="914400" rtl="0" eaLnBrk="1" latinLnBrk="0" hangingPunct="1">
        <a:lnSpc>
          <a:spcPct val="90000"/>
        </a:lnSpc>
        <a:spcBef>
          <a:spcPts val="500"/>
        </a:spcBef>
        <a:buFont typeface="Calibri Light" panose="020F0302020204030204" pitchFamily="34" charset="0"/>
        <a:buChar char="‒"/>
        <a:defRPr sz="1800" kern="1200">
          <a:solidFill>
            <a:srgbClr val="003B5C"/>
          </a:solidFill>
          <a:latin typeface="+mn-lt"/>
          <a:ea typeface="+mn-ea"/>
          <a:cs typeface="+mn-cs"/>
        </a:defRPr>
      </a:lvl4pPr>
      <a:lvl5pPr marL="2057400" indent="-228600" algn="l" defTabSz="914400" rtl="0" eaLnBrk="1" latinLnBrk="0" hangingPunct="1">
        <a:lnSpc>
          <a:spcPct val="90000"/>
        </a:lnSpc>
        <a:spcBef>
          <a:spcPts val="500"/>
        </a:spcBef>
        <a:buFont typeface="Calibri Light" panose="020F0302020204030204" pitchFamily="34" charset="0"/>
        <a:buChar char="‒"/>
        <a:defRPr sz="1800" kern="1200">
          <a:solidFill>
            <a:srgbClr val="003B5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ktangel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 name="Rektangel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ktangel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Plassholder for tittel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pPr rtl="0"/>
            <a:r>
              <a:rPr lang="nb-no"/>
              <a:t>Klikk for å redigere tittelstil i malen</a:t>
            </a:r>
            <a:endParaRPr lang="en-US"/>
          </a:p>
        </p:txBody>
      </p:sp>
      <p:sp>
        <p:nvSpPr>
          <p:cNvPr id="3" name="Plassholder for tekst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rtl="0"/>
            <a:r>
              <a:rPr lang="nb-no"/>
              <a:t>Klikk for å redigere tekststiler i malen</a:t>
            </a:r>
          </a:p>
          <a:p>
            <a:pPr lvl="1" rtl="0"/>
            <a:r>
              <a:rPr lang="nb-no"/>
              <a:t>Andre nivå</a:t>
            </a:r>
          </a:p>
          <a:p>
            <a:pPr lvl="2" rtl="0"/>
            <a:r>
              <a:rPr lang="nb-no"/>
              <a:t>Tredje nivå</a:t>
            </a:r>
          </a:p>
          <a:p>
            <a:pPr lvl="3" rtl="0"/>
            <a:r>
              <a:rPr lang="nb-no"/>
              <a:t>Fjerde nivå</a:t>
            </a:r>
          </a:p>
          <a:p>
            <a:pPr lvl="4" rtl="0"/>
            <a:r>
              <a:rPr lang="nb-no"/>
              <a:t>Femte nivå</a:t>
            </a:r>
            <a:endParaRPr lang="en-US"/>
          </a:p>
        </p:txBody>
      </p:sp>
      <p:sp>
        <p:nvSpPr>
          <p:cNvPr id="4" name="Plassholder for dato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8E09016C-3A5B-4FBC-A4B2-31E470B1C539}" type="datetime1">
              <a:rPr lang="nb-NO" smtClean="0"/>
              <a:t>08.12.2022</a:t>
            </a:fld>
            <a:endParaRPr lang="en-US"/>
          </a:p>
        </p:txBody>
      </p:sp>
      <p:sp>
        <p:nvSpPr>
          <p:cNvPr id="5" name="Plassholder for bunntekst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pPr rtl="0"/>
            <a:r>
              <a:rPr lang="en-US"/>
              <a:t>Fagvalg 23-24_vg1</a:t>
            </a:r>
          </a:p>
        </p:txBody>
      </p:sp>
      <p:sp>
        <p:nvSpPr>
          <p:cNvPr id="6" name="Plassholder for lysbildenumm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34B7E4EF-A1BD-40F4-AB7B-04F084DD991D}" type="slidenum">
              <a:rPr lang="en-US" smtClean="0"/>
              <a:t>‹#›</a:t>
            </a:fld>
            <a:endParaRPr lang="en-US"/>
          </a:p>
        </p:txBody>
      </p:sp>
    </p:spTree>
    <p:extLst>
      <p:ext uri="{BB962C8B-B14F-4D97-AF65-F5344CB8AC3E}">
        <p14:creationId xmlns:p14="http://schemas.microsoft.com/office/powerpoint/2010/main" val="2742759909"/>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73B3E75E-2741-44D0-A59D-CE517F62942A}"/>
              </a:ext>
            </a:extLst>
          </p:cNvPr>
          <p:cNvSpPr/>
          <p:nvPr/>
        </p:nvSpPr>
        <p:spPr>
          <a:xfrm>
            <a:off x="0" y="0"/>
            <a:ext cx="12191999"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Plassholder for tittel 1">
            <a:extLst>
              <a:ext uri="{FF2B5EF4-FFF2-40B4-BE49-F238E27FC236}">
                <a16:creationId xmlns:a16="http://schemas.microsoft.com/office/drawing/2014/main" id="{C6390C31-2FDB-4F0F-9A34-71F2A5E9A4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C0148BFB-E633-4D94-BACF-7268B29C9EBF}"/>
              </a:ext>
            </a:extLst>
          </p:cNvPr>
          <p:cNvSpPr>
            <a:spLocks noGrp="1"/>
          </p:cNvSpPr>
          <p:nvPr>
            <p:ph type="body" idx="1"/>
          </p:nvPr>
        </p:nvSpPr>
        <p:spPr>
          <a:xfrm>
            <a:off x="838200" y="1825625"/>
            <a:ext cx="10515600" cy="3768840"/>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91620F2-F337-4AA8-A484-6EFDE69D71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lang="nb-NO" sz="1200" kern="1200" smtClean="0">
                <a:solidFill>
                  <a:srgbClr val="003B5C"/>
                </a:solidFill>
                <a:latin typeface="+mn-lt"/>
                <a:ea typeface="+mn-ea"/>
                <a:cs typeface="+mn-cs"/>
              </a:defRPr>
            </a:lvl1pPr>
          </a:lstStyle>
          <a:p>
            <a:fld id="{88BDB4EA-AB0D-419A-90BD-44698CB09A86}" type="datetime1">
              <a:rPr lang="nb-NO" smtClean="0"/>
              <a:t>08.12.2022</a:t>
            </a:fld>
            <a:endParaRPr lang="en-US"/>
          </a:p>
        </p:txBody>
      </p:sp>
      <p:sp>
        <p:nvSpPr>
          <p:cNvPr id="5" name="Plassholder for bunntekst 4">
            <a:extLst>
              <a:ext uri="{FF2B5EF4-FFF2-40B4-BE49-F238E27FC236}">
                <a16:creationId xmlns:a16="http://schemas.microsoft.com/office/drawing/2014/main" id="{A9A6F4E6-30AC-47DF-AACB-6B620CCC85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nb-NO" sz="1200" kern="1200" smtClean="0">
                <a:solidFill>
                  <a:srgbClr val="003B5C"/>
                </a:solidFill>
                <a:latin typeface="+mn-lt"/>
                <a:ea typeface="+mn-ea"/>
                <a:cs typeface="+mn-cs"/>
              </a:defRPr>
            </a:lvl1pPr>
          </a:lstStyle>
          <a:p>
            <a:r>
              <a:rPr lang="en-US"/>
              <a:t>Fagvalg 23-24_vg1</a:t>
            </a:r>
          </a:p>
        </p:txBody>
      </p:sp>
      <p:sp>
        <p:nvSpPr>
          <p:cNvPr id="6" name="Plassholder for lysbildenummer 5">
            <a:extLst>
              <a:ext uri="{FF2B5EF4-FFF2-40B4-BE49-F238E27FC236}">
                <a16:creationId xmlns:a16="http://schemas.microsoft.com/office/drawing/2014/main" id="{66E93409-E736-42E8-A73A-F269D95F7D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lang="nb-NO" sz="1200" kern="1200" smtClean="0">
                <a:solidFill>
                  <a:srgbClr val="003B5C"/>
                </a:solidFill>
                <a:latin typeface="+mn-lt"/>
                <a:ea typeface="+mn-ea"/>
                <a:cs typeface="+mn-cs"/>
              </a:defRPr>
            </a:lvl1pPr>
          </a:lstStyle>
          <a:p>
            <a:fld id="{D57F1E4F-1CFF-5643-939E-217C01CDF565}" type="slidenum">
              <a:rPr lang="en-US" smtClean="0"/>
              <a:pPr/>
              <a:t>‹#›</a:t>
            </a:fld>
            <a:endParaRPr lang="en-US"/>
          </a:p>
        </p:txBody>
      </p:sp>
      <p:pic>
        <p:nvPicPr>
          <p:cNvPr id="10" name="Bilde 9">
            <a:extLst>
              <a:ext uri="{FF2B5EF4-FFF2-40B4-BE49-F238E27FC236}">
                <a16:creationId xmlns:a16="http://schemas.microsoft.com/office/drawing/2014/main" id="{E4A48287-537F-4F98-9EC7-8AD04401979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31557" y="5491544"/>
            <a:ext cx="2366156" cy="972000"/>
          </a:xfrm>
          <a:prstGeom prst="rect">
            <a:avLst/>
          </a:prstGeom>
        </p:spPr>
      </p:pic>
    </p:spTree>
    <p:extLst>
      <p:ext uri="{BB962C8B-B14F-4D97-AF65-F5344CB8AC3E}">
        <p14:creationId xmlns:p14="http://schemas.microsoft.com/office/powerpoint/2010/main" val="669855954"/>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hf sldNum="0" hdr="0" ftr="0" dt="0"/>
  <p:txStyles>
    <p:titleStyle>
      <a:lvl1pPr algn="l" defTabSz="914400" rtl="0" eaLnBrk="1" latinLnBrk="0" hangingPunct="1">
        <a:lnSpc>
          <a:spcPct val="90000"/>
        </a:lnSpc>
        <a:spcBef>
          <a:spcPct val="0"/>
        </a:spcBef>
        <a:buNone/>
        <a:defRPr sz="4400" kern="1200">
          <a:solidFill>
            <a:srgbClr val="003B5C"/>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B5C"/>
          </a:solidFill>
          <a:latin typeface="+mn-lt"/>
          <a:ea typeface="+mn-ea"/>
          <a:cs typeface="+mn-cs"/>
        </a:defRPr>
      </a:lvl1pPr>
      <a:lvl2pPr marL="685800" indent="-228600" algn="l" defTabSz="914400" rtl="0" eaLnBrk="1" latinLnBrk="0" hangingPunct="1">
        <a:lnSpc>
          <a:spcPct val="90000"/>
        </a:lnSpc>
        <a:spcBef>
          <a:spcPts val="500"/>
        </a:spcBef>
        <a:buFont typeface="Calibri Light" panose="020F0302020204030204" pitchFamily="34" charset="0"/>
        <a:buChar char="‒"/>
        <a:defRPr sz="2400" kern="1200">
          <a:solidFill>
            <a:srgbClr val="003B5C"/>
          </a:solidFill>
          <a:latin typeface="+mn-lt"/>
          <a:ea typeface="+mn-ea"/>
          <a:cs typeface="+mn-cs"/>
        </a:defRPr>
      </a:lvl2pPr>
      <a:lvl3pPr marL="1143000" indent="-228600" algn="l" defTabSz="914400" rtl="0" eaLnBrk="1" latinLnBrk="0" hangingPunct="1">
        <a:lnSpc>
          <a:spcPct val="90000"/>
        </a:lnSpc>
        <a:spcBef>
          <a:spcPts val="500"/>
        </a:spcBef>
        <a:buFont typeface="Calibri Light" panose="020F0302020204030204" pitchFamily="34" charset="0"/>
        <a:buChar char="‒"/>
        <a:defRPr sz="2000" kern="1200">
          <a:solidFill>
            <a:srgbClr val="003B5C"/>
          </a:solidFill>
          <a:latin typeface="+mn-lt"/>
          <a:ea typeface="+mn-ea"/>
          <a:cs typeface="+mn-cs"/>
        </a:defRPr>
      </a:lvl3pPr>
      <a:lvl4pPr marL="1600200" indent="-228600" algn="l" defTabSz="914400" rtl="0" eaLnBrk="1" latinLnBrk="0" hangingPunct="1">
        <a:lnSpc>
          <a:spcPct val="90000"/>
        </a:lnSpc>
        <a:spcBef>
          <a:spcPts val="500"/>
        </a:spcBef>
        <a:buFont typeface="Calibri Light" panose="020F0302020204030204" pitchFamily="34" charset="0"/>
        <a:buChar char="‒"/>
        <a:defRPr sz="1800" kern="1200">
          <a:solidFill>
            <a:srgbClr val="003B5C"/>
          </a:solidFill>
          <a:latin typeface="+mn-lt"/>
          <a:ea typeface="+mn-ea"/>
          <a:cs typeface="+mn-cs"/>
        </a:defRPr>
      </a:lvl4pPr>
      <a:lvl5pPr marL="2057400" indent="-228600" algn="l" defTabSz="914400" rtl="0" eaLnBrk="1" latinLnBrk="0" hangingPunct="1">
        <a:lnSpc>
          <a:spcPct val="90000"/>
        </a:lnSpc>
        <a:spcBef>
          <a:spcPts val="500"/>
        </a:spcBef>
        <a:buFont typeface="Calibri Light" panose="020F0302020204030204" pitchFamily="34" charset="0"/>
        <a:buChar char="‒"/>
        <a:defRPr sz="1800" kern="1200">
          <a:solidFill>
            <a:srgbClr val="003B5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viken.no/tjenester/skole-og-opplaring/eksamen-og-vitnemal/privatisteksamen/"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1.xml"/><Relationship Id="rId16" Type="http://schemas.openxmlformats.org/officeDocument/2006/relationships/diagramColors" Target="../diagrams/colors3.xml"/><Relationship Id="rId1" Type="http://schemas.openxmlformats.org/officeDocument/2006/relationships/slideLayout" Target="../slideLayouts/slideLayout29.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vilbli.no/nb/nb/no/om-studiespesialisering/program/v.st" TargetMode="External"/><Relationship Id="rId1" Type="http://schemas.openxmlformats.org/officeDocument/2006/relationships/slideLayout" Target="../slideLayouts/slideLayout27.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normAutofit/>
          </a:bodyPr>
          <a:lstStyle/>
          <a:p>
            <a:r>
              <a:rPr lang="en-US" b="1"/>
              <a:t>VALG AV PROGRAMFAG TIL VG2  2023-2024</a:t>
            </a:r>
          </a:p>
        </p:txBody>
      </p:sp>
      <p:pic>
        <p:nvPicPr>
          <p:cNvPr id="1026" name="Picture 2">
            <a:extLst>
              <a:ext uri="{FF2B5EF4-FFF2-40B4-BE49-F238E27FC236}">
                <a16:creationId xmlns:a16="http://schemas.microsoft.com/office/drawing/2014/main" id="{5427BD4D-1CA1-865C-F695-FADEB02BF86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921" r="356"/>
          <a:stretch/>
        </p:blipFill>
        <p:spPr bwMode="auto">
          <a:xfrm>
            <a:off x="5183188" y="987425"/>
            <a:ext cx="6172200" cy="4602492"/>
          </a:xfrm>
          <a:prstGeom prst="rect">
            <a:avLst/>
          </a:prstGeom>
          <a:solidFill>
            <a:srgbClr val="FFFFFF"/>
          </a:solidFill>
        </p:spPr>
      </p:pic>
      <p:sp>
        <p:nvSpPr>
          <p:cNvPr id="3" name="Undertittel 2"/>
          <p:cNvSpPr>
            <a:spLocks noGrp="1"/>
          </p:cNvSpPr>
          <p:nvPr>
            <p:ph type="body" sz="half" idx="2"/>
          </p:nvPr>
        </p:nvSpPr>
        <p:spPr>
          <a:xfrm>
            <a:off x="839788" y="2057400"/>
            <a:ext cx="3932237" cy="3532517"/>
          </a:xfrm>
        </p:spPr>
        <p:txBody>
          <a:bodyPr vert="horz" lIns="91440" tIns="45720" rIns="91440" bIns="45720" rtlCol="0" anchor="t">
            <a:normAutofit/>
          </a:bodyPr>
          <a:lstStyle/>
          <a:p>
            <a:r>
              <a:rPr lang="en-US" err="1"/>
              <a:t>Informasjon</a:t>
            </a:r>
            <a:r>
              <a:rPr lang="en-US"/>
              <a:t> </a:t>
            </a:r>
            <a:r>
              <a:rPr lang="en-US" err="1"/>
              <a:t>til</a:t>
            </a:r>
            <a:r>
              <a:rPr lang="en-US"/>
              <a:t> </a:t>
            </a:r>
            <a:r>
              <a:rPr lang="en-US" err="1"/>
              <a:t>foresatte</a:t>
            </a:r>
            <a:r>
              <a:rPr lang="en-US"/>
              <a:t> </a:t>
            </a:r>
            <a:r>
              <a:rPr lang="en-US" err="1"/>
              <a:t>i</a:t>
            </a:r>
            <a:r>
              <a:rPr lang="en-US"/>
              <a:t> vg1</a:t>
            </a:r>
          </a:p>
          <a:p>
            <a:endParaRPr lang="en-US">
              <a:cs typeface="Calibri Light"/>
            </a:endParaRPr>
          </a:p>
          <a:p>
            <a:r>
              <a:rPr lang="en-US">
                <a:cs typeface="Calibri Light"/>
              </a:rPr>
              <a:t>8. </a:t>
            </a:r>
            <a:r>
              <a:rPr lang="en-US" err="1">
                <a:cs typeface="Calibri Light"/>
              </a:rPr>
              <a:t>desember</a:t>
            </a:r>
            <a:r>
              <a:rPr lang="en-US">
                <a:cs typeface="Calibri Light"/>
              </a:rPr>
              <a:t> 2022</a:t>
            </a:r>
          </a:p>
        </p:txBody>
      </p:sp>
    </p:spTree>
    <p:extLst>
      <p:ext uri="{BB962C8B-B14F-4D97-AF65-F5344CB8AC3E}">
        <p14:creationId xmlns:p14="http://schemas.microsoft.com/office/powerpoint/2010/main" val="4253124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22C2EFD-1C7E-E207-7C76-333B3ECCB86A}"/>
              </a:ext>
            </a:extLst>
          </p:cNvPr>
          <p:cNvSpPr>
            <a:spLocks noGrp="1"/>
          </p:cNvSpPr>
          <p:nvPr>
            <p:ph type="title"/>
          </p:nvPr>
        </p:nvSpPr>
        <p:spPr/>
        <p:txBody>
          <a:bodyPr/>
          <a:lstStyle/>
          <a:p>
            <a:r>
              <a:rPr lang="nb-NO" sz="4400"/>
              <a:t>Vi må gjøre oppmerksom på følgende: </a:t>
            </a:r>
            <a:br>
              <a:rPr lang="nb-NO" sz="4400">
                <a:cs typeface="Calibri Light"/>
              </a:rPr>
            </a:br>
            <a:endParaRPr lang="nb-NO" sz="4400">
              <a:cs typeface="Calibri Light"/>
            </a:endParaRPr>
          </a:p>
        </p:txBody>
      </p:sp>
      <p:sp>
        <p:nvSpPr>
          <p:cNvPr id="3" name="Plassholder for innhold 2">
            <a:extLst>
              <a:ext uri="{FF2B5EF4-FFF2-40B4-BE49-F238E27FC236}">
                <a16:creationId xmlns:a16="http://schemas.microsoft.com/office/drawing/2014/main" id="{8B729873-5ECD-70C0-DED8-A294EE7D7AB5}"/>
              </a:ext>
            </a:extLst>
          </p:cNvPr>
          <p:cNvSpPr>
            <a:spLocks noGrp="1"/>
          </p:cNvSpPr>
          <p:nvPr>
            <p:ph idx="1"/>
          </p:nvPr>
        </p:nvSpPr>
        <p:spPr>
          <a:xfrm>
            <a:off x="838200" y="1590261"/>
            <a:ext cx="10515600" cy="4172184"/>
          </a:xfrm>
        </p:spPr>
        <p:txBody>
          <a:bodyPr vert="horz" lIns="91440" tIns="45720" rIns="91440" bIns="45720" rtlCol="0" anchor="t">
            <a:normAutofit/>
          </a:bodyPr>
          <a:lstStyle/>
          <a:p>
            <a:endParaRPr lang="nb-NO" sz="2000">
              <a:cs typeface="Calibri Light"/>
            </a:endParaRPr>
          </a:p>
          <a:p>
            <a:r>
              <a:rPr lang="nb-NO" sz="2400"/>
              <a:t>Ved oversøkning til fag vil søkere med høyest karaktersnitt bli prioritert</a:t>
            </a:r>
            <a:endParaRPr lang="nb-NO" sz="2400">
              <a:cs typeface="Calibri Light"/>
            </a:endParaRPr>
          </a:p>
          <a:p>
            <a:r>
              <a:rPr lang="nb-NO" sz="2400"/>
              <a:t>Programfagene må ha nok søkere for å bli satt opp som valg</a:t>
            </a:r>
            <a:endParaRPr lang="nb-NO" sz="2400">
              <a:cs typeface="Calibri Light"/>
            </a:endParaRPr>
          </a:p>
          <a:p>
            <a:endParaRPr lang="nb-NO" sz="2400" dirty="0">
              <a:cs typeface="Calibri Light"/>
            </a:endParaRPr>
          </a:p>
          <a:p>
            <a:r>
              <a:rPr lang="nb-NO" sz="2400" dirty="0">
                <a:cs typeface="Calibri Light"/>
              </a:rPr>
              <a:t>Ha en plan B</a:t>
            </a:r>
          </a:p>
          <a:p>
            <a:pPr marL="0" indent="0">
              <a:buNone/>
            </a:pPr>
            <a:endParaRPr lang="nb-NO">
              <a:cs typeface="Calibri Light"/>
            </a:endParaRPr>
          </a:p>
          <a:p>
            <a:endParaRPr lang="nb-NO">
              <a:cs typeface="Calibri Light"/>
            </a:endParaRPr>
          </a:p>
        </p:txBody>
      </p:sp>
      <p:pic>
        <p:nvPicPr>
          <p:cNvPr id="4" name="Bilde 3">
            <a:extLst>
              <a:ext uri="{FF2B5EF4-FFF2-40B4-BE49-F238E27FC236}">
                <a16:creationId xmlns:a16="http://schemas.microsoft.com/office/drawing/2014/main" id="{30B497E7-9AAA-8E2D-11F2-C3C998349022}"/>
              </a:ext>
            </a:extLst>
          </p:cNvPr>
          <p:cNvPicPr>
            <a:picLocks noChangeAspect="1"/>
          </p:cNvPicPr>
          <p:nvPr/>
        </p:nvPicPr>
        <p:blipFill>
          <a:blip r:embed="rId2"/>
          <a:stretch>
            <a:fillRect/>
          </a:stretch>
        </p:blipFill>
        <p:spPr>
          <a:xfrm>
            <a:off x="9674501" y="0"/>
            <a:ext cx="2143125" cy="1590261"/>
          </a:xfrm>
          <a:prstGeom prst="rect">
            <a:avLst/>
          </a:prstGeom>
        </p:spPr>
      </p:pic>
    </p:spTree>
    <p:extLst>
      <p:ext uri="{BB962C8B-B14F-4D97-AF65-F5344CB8AC3E}">
        <p14:creationId xmlns:p14="http://schemas.microsoft.com/office/powerpoint/2010/main" val="4286188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3F70E38-4773-5368-670C-9D398DCE52C1}"/>
              </a:ext>
            </a:extLst>
          </p:cNvPr>
          <p:cNvSpPr>
            <a:spLocks noGrp="1"/>
          </p:cNvSpPr>
          <p:nvPr>
            <p:ph type="title"/>
          </p:nvPr>
        </p:nvSpPr>
        <p:spPr>
          <a:xfrm>
            <a:off x="838200" y="365126"/>
            <a:ext cx="10515600" cy="1211884"/>
          </a:xfrm>
        </p:spPr>
        <p:txBody>
          <a:bodyPr>
            <a:normAutofit fontScale="90000"/>
          </a:bodyPr>
          <a:lstStyle/>
          <a:p>
            <a:pPr algn="ctr"/>
            <a:r>
              <a:rPr lang="nb-NO"/>
              <a:t>Pernille og Jenny ønsker begge å velge programområdet realfag*</a:t>
            </a:r>
          </a:p>
        </p:txBody>
      </p:sp>
      <p:graphicFrame>
        <p:nvGraphicFramePr>
          <p:cNvPr id="8" name="Plassholder for innhold 7">
            <a:extLst>
              <a:ext uri="{FF2B5EF4-FFF2-40B4-BE49-F238E27FC236}">
                <a16:creationId xmlns:a16="http://schemas.microsoft.com/office/drawing/2014/main" id="{B005DBE0-51D4-2CC0-7C06-4DDC67028631}"/>
              </a:ext>
            </a:extLst>
          </p:cNvPr>
          <p:cNvGraphicFramePr>
            <a:graphicFrameLocks noGrp="1"/>
          </p:cNvGraphicFramePr>
          <p:nvPr>
            <p:ph sz="half" idx="1"/>
            <p:extLst>
              <p:ext uri="{D42A27DB-BD31-4B8C-83A1-F6EECF244321}">
                <p14:modId xmlns:p14="http://schemas.microsoft.com/office/powerpoint/2010/main" val="1122880597"/>
              </p:ext>
            </p:extLst>
          </p:nvPr>
        </p:nvGraphicFramePr>
        <p:xfrm>
          <a:off x="948906" y="1855304"/>
          <a:ext cx="5147094" cy="3212809"/>
        </p:xfrm>
        <a:graphic>
          <a:graphicData uri="http://schemas.openxmlformats.org/drawingml/2006/table">
            <a:tbl>
              <a:tblPr firstRow="1" firstCol="1" bandRow="1"/>
              <a:tblGrid>
                <a:gridCol w="2413799">
                  <a:extLst>
                    <a:ext uri="{9D8B030D-6E8A-4147-A177-3AD203B41FA5}">
                      <a16:colId xmlns:a16="http://schemas.microsoft.com/office/drawing/2014/main" val="3250223461"/>
                    </a:ext>
                  </a:extLst>
                </a:gridCol>
                <a:gridCol w="2733295">
                  <a:extLst>
                    <a:ext uri="{9D8B030D-6E8A-4147-A177-3AD203B41FA5}">
                      <a16:colId xmlns:a16="http://schemas.microsoft.com/office/drawing/2014/main" val="611864473"/>
                    </a:ext>
                  </a:extLst>
                </a:gridCol>
              </a:tblGrid>
              <a:tr h="375886">
                <a:tc>
                  <a:txBody>
                    <a:bodyPr/>
                    <a:lstStyle/>
                    <a:p>
                      <a:pPr>
                        <a:lnSpc>
                          <a:spcPct val="107000"/>
                        </a:lnSpc>
                        <a:spcAft>
                          <a:spcPts val="800"/>
                        </a:spcAft>
                      </a:pPr>
                      <a:r>
                        <a:rPr lang="nb-NO" sz="2400" b="1">
                          <a:solidFill>
                            <a:srgbClr val="000000"/>
                          </a:solidFill>
                          <a:effectLst/>
                          <a:latin typeface="Calibri" panose="020F0502020204030204" pitchFamily="34" charset="0"/>
                          <a:ea typeface="Calibri" panose="020F0502020204030204" pitchFamily="34" charset="0"/>
                          <a:cs typeface="Arial" panose="020B0604020202020204" pitchFamily="34" charset="0"/>
                        </a:rPr>
                        <a:t>VG2 (Pernille)</a:t>
                      </a:r>
                      <a:endParaRPr lang="nb-NO"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nSpc>
                          <a:spcPct val="107000"/>
                        </a:lnSpc>
                        <a:spcAft>
                          <a:spcPts val="800"/>
                        </a:spcAft>
                      </a:pPr>
                      <a:r>
                        <a:rPr lang="nb-NO" sz="2400" b="1">
                          <a:solidFill>
                            <a:srgbClr val="000000"/>
                          </a:solidFill>
                          <a:effectLst/>
                          <a:latin typeface="Calibri" panose="020F0502020204030204" pitchFamily="34" charset="0"/>
                          <a:ea typeface="Calibri" panose="020F0502020204030204" pitchFamily="34" charset="0"/>
                          <a:cs typeface="Arial" panose="020B0604020202020204" pitchFamily="34" charset="0"/>
                        </a:rPr>
                        <a:t>VG3</a:t>
                      </a:r>
                      <a:endParaRPr lang="nb-NO"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058851183"/>
                  </a:ext>
                </a:extLst>
              </a:tr>
              <a:tr h="359147">
                <a:tc>
                  <a:txBody>
                    <a:bodyPr/>
                    <a:lstStyle/>
                    <a:p>
                      <a:pPr>
                        <a:lnSpc>
                          <a:spcPct val="107000"/>
                        </a:lnSpc>
                        <a:spcAft>
                          <a:spcPts val="800"/>
                        </a:spcAft>
                      </a:pPr>
                      <a:r>
                        <a:rPr lang="nb-NO" sz="2000">
                          <a:solidFill>
                            <a:srgbClr val="000000"/>
                          </a:solidFill>
                          <a:effectLst/>
                          <a:latin typeface="Calibri" panose="020F0502020204030204" pitchFamily="34" charset="0"/>
                          <a:ea typeface="Calibri" panose="020F0502020204030204" pitchFamily="34" charset="0"/>
                          <a:cs typeface="Arial" panose="020B0604020202020204" pitchFamily="34" charset="0"/>
                        </a:rPr>
                        <a:t>Matematikk R1</a:t>
                      </a:r>
                      <a:endParaRPr lang="nb-NO"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nSpc>
                          <a:spcPct val="107000"/>
                        </a:lnSpc>
                        <a:spcAft>
                          <a:spcPts val="800"/>
                        </a:spcAft>
                      </a:pPr>
                      <a:r>
                        <a:rPr lang="nb-NO" sz="2000">
                          <a:solidFill>
                            <a:srgbClr val="000000"/>
                          </a:solidFill>
                          <a:effectLst/>
                          <a:latin typeface="Calibri" panose="020F0502020204030204" pitchFamily="34" charset="0"/>
                          <a:ea typeface="Calibri" panose="020F0502020204030204" pitchFamily="34" charset="0"/>
                          <a:cs typeface="Arial" panose="020B0604020202020204" pitchFamily="34" charset="0"/>
                        </a:rPr>
                        <a:t>Matematikk R2</a:t>
                      </a:r>
                      <a:endParaRPr lang="nb-NO"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2194593284"/>
                  </a:ext>
                </a:extLst>
              </a:tr>
              <a:tr h="359147">
                <a:tc>
                  <a:txBody>
                    <a:bodyPr/>
                    <a:lstStyle/>
                    <a:p>
                      <a:pPr>
                        <a:lnSpc>
                          <a:spcPct val="107000"/>
                        </a:lnSpc>
                        <a:spcAft>
                          <a:spcPts val="800"/>
                        </a:spcAft>
                      </a:pPr>
                      <a:r>
                        <a:rPr lang="nb-NO" sz="2000">
                          <a:solidFill>
                            <a:srgbClr val="000000"/>
                          </a:solidFill>
                          <a:effectLst/>
                          <a:latin typeface="Calibri" panose="020F0502020204030204" pitchFamily="34" charset="0"/>
                          <a:ea typeface="Calibri" panose="020F0502020204030204" pitchFamily="34" charset="0"/>
                          <a:cs typeface="Arial" panose="020B0604020202020204" pitchFamily="34" charset="0"/>
                        </a:rPr>
                        <a:t>Fysikk 1</a:t>
                      </a:r>
                      <a:endParaRPr lang="nb-NO"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nSpc>
                          <a:spcPct val="107000"/>
                        </a:lnSpc>
                        <a:spcAft>
                          <a:spcPts val="800"/>
                        </a:spcAft>
                      </a:pPr>
                      <a:r>
                        <a:rPr lang="nb-NO" sz="2000">
                          <a:solidFill>
                            <a:srgbClr val="000000"/>
                          </a:solidFill>
                          <a:effectLst/>
                          <a:latin typeface="Calibri" panose="020F0502020204030204" pitchFamily="34" charset="0"/>
                          <a:ea typeface="Calibri" panose="020F0502020204030204" pitchFamily="34" charset="0"/>
                          <a:cs typeface="Arial" panose="020B0604020202020204" pitchFamily="34" charset="0"/>
                        </a:rPr>
                        <a:t>Fysikk 2</a:t>
                      </a:r>
                      <a:endParaRPr lang="nb-NO"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4287446457"/>
                  </a:ext>
                </a:extLst>
              </a:tr>
              <a:tr h="359147">
                <a:tc>
                  <a:txBody>
                    <a:bodyPr/>
                    <a:lstStyle/>
                    <a:p>
                      <a:pPr>
                        <a:lnSpc>
                          <a:spcPct val="107000"/>
                        </a:lnSpc>
                        <a:spcAft>
                          <a:spcPts val="800"/>
                        </a:spcAft>
                      </a:pPr>
                      <a:r>
                        <a:rPr lang="nb-NO" sz="2000">
                          <a:solidFill>
                            <a:srgbClr val="000000"/>
                          </a:solidFill>
                          <a:effectLst/>
                          <a:latin typeface="Calibri" panose="020F0502020204030204" pitchFamily="34" charset="0"/>
                          <a:ea typeface="Calibri" panose="020F0502020204030204" pitchFamily="34" charset="0"/>
                          <a:cs typeface="Arial" panose="020B0604020202020204" pitchFamily="34" charset="0"/>
                        </a:rPr>
                        <a:t>Kjemi 1</a:t>
                      </a:r>
                      <a:endParaRPr lang="nb-NO"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nSpc>
                          <a:spcPct val="107000"/>
                        </a:lnSpc>
                        <a:spcAft>
                          <a:spcPts val="800"/>
                        </a:spcAft>
                      </a:pPr>
                      <a:r>
                        <a:rPr lang="nb-NO" sz="20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833647035"/>
                  </a:ext>
                </a:extLst>
              </a:tr>
              <a:tr h="1759482">
                <a:tc>
                  <a:txBody>
                    <a:bodyPr/>
                    <a:lstStyle/>
                    <a:p>
                      <a:pPr>
                        <a:lnSpc>
                          <a:spcPct val="107000"/>
                        </a:lnSpc>
                        <a:spcAft>
                          <a:spcPts val="800"/>
                        </a:spcAft>
                      </a:pPr>
                      <a:r>
                        <a:rPr lang="nb-NO" sz="2000">
                          <a:solidFill>
                            <a:srgbClr val="000000"/>
                          </a:solidFill>
                          <a:effectLst/>
                          <a:latin typeface="Calibri" panose="020F0502020204030204" pitchFamily="34" charset="0"/>
                          <a:ea typeface="Calibri" panose="020F0502020204030204" pitchFamily="34" charset="0"/>
                          <a:cs typeface="Arial" panose="020B0604020202020204" pitchFamily="34" charset="0"/>
                        </a:rPr>
                        <a:t>Breddeidrett 1</a:t>
                      </a:r>
                      <a:endParaRPr lang="nb-NO"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nSpc>
                          <a:spcPct val="107000"/>
                        </a:lnSpc>
                        <a:spcAft>
                          <a:spcPts val="800"/>
                        </a:spcAft>
                      </a:pPr>
                      <a:r>
                        <a:rPr lang="nb-NO" sz="2000">
                          <a:solidFill>
                            <a:srgbClr val="000000"/>
                          </a:solidFill>
                          <a:effectLst/>
                          <a:latin typeface="Calibri" panose="020F0502020204030204" pitchFamily="34" charset="0"/>
                          <a:ea typeface="Calibri" panose="020F0502020204030204" pitchFamily="34" charset="0"/>
                          <a:cs typeface="Arial" panose="020B0604020202020204" pitchFamily="34" charset="0"/>
                        </a:rPr>
                        <a:t>Entreprenørskap og bedriftsutvikling 2</a:t>
                      </a:r>
                    </a:p>
                    <a:p>
                      <a:pPr>
                        <a:lnSpc>
                          <a:spcPct val="107000"/>
                        </a:lnSpc>
                        <a:spcAft>
                          <a:spcPts val="800"/>
                        </a:spcAft>
                      </a:pPr>
                      <a:r>
                        <a:rPr lang="nb-NO" sz="2000">
                          <a:solidFill>
                            <a:srgbClr val="000000"/>
                          </a:solidFill>
                          <a:effectLst/>
                          <a:latin typeface="Calibri" panose="020F0502020204030204" pitchFamily="34" charset="0"/>
                          <a:ea typeface="Calibri" panose="020F0502020204030204" pitchFamily="34" charset="0"/>
                          <a:cs typeface="Arial" panose="020B0604020202020204" pitchFamily="34" charset="0"/>
                        </a:rPr>
                        <a:t>Engelsk 1</a:t>
                      </a:r>
                    </a:p>
                    <a:p>
                      <a:pPr>
                        <a:lnSpc>
                          <a:spcPct val="107000"/>
                        </a:lnSpc>
                        <a:spcAft>
                          <a:spcPts val="800"/>
                        </a:spcAft>
                      </a:pPr>
                      <a:r>
                        <a:rPr lang="nb-NO" sz="2000">
                          <a:solidFill>
                            <a:srgbClr val="000000"/>
                          </a:solidFill>
                          <a:effectLst/>
                          <a:latin typeface="Calibri" panose="020F0502020204030204" pitchFamily="34" charset="0"/>
                          <a:ea typeface="Calibri" panose="020F0502020204030204" pitchFamily="34" charset="0"/>
                          <a:cs typeface="Arial" panose="020B0604020202020204" pitchFamily="34" charset="0"/>
                        </a:rPr>
                        <a:t>Breddeidrett 2</a:t>
                      </a:r>
                      <a:endParaRPr lang="nb-NO"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872590592"/>
                  </a:ext>
                </a:extLst>
              </a:tr>
            </a:tbl>
          </a:graphicData>
        </a:graphic>
      </p:graphicFrame>
      <p:sp>
        <p:nvSpPr>
          <p:cNvPr id="10" name="TekstSylinder 9">
            <a:extLst>
              <a:ext uri="{FF2B5EF4-FFF2-40B4-BE49-F238E27FC236}">
                <a16:creationId xmlns:a16="http://schemas.microsoft.com/office/drawing/2014/main" id="{D4269FD0-E6B8-6C29-EFF9-9C06912F9228}"/>
              </a:ext>
            </a:extLst>
          </p:cNvPr>
          <p:cNvSpPr txBox="1"/>
          <p:nvPr/>
        </p:nvSpPr>
        <p:spPr>
          <a:xfrm>
            <a:off x="1179443" y="5401547"/>
            <a:ext cx="8971721" cy="375552"/>
          </a:xfrm>
          <a:prstGeom prst="rect">
            <a:avLst/>
          </a:prstGeom>
          <a:noFill/>
        </p:spPr>
        <p:txBody>
          <a:bodyPr wrap="square">
            <a:spAutoFit/>
          </a:bodyPr>
          <a:lstStyle/>
          <a:p>
            <a:pPr>
              <a:lnSpc>
                <a:spcPct val="107000"/>
              </a:lnSpc>
              <a:spcAft>
                <a:spcPts val="800"/>
              </a:spcAft>
            </a:pPr>
            <a:r>
              <a:rPr lang="nb-NO">
                <a:effectLst/>
                <a:latin typeface="Calibri" panose="020F0502020204030204" pitchFamily="34" charset="0"/>
                <a:ea typeface="Calibri" panose="020F0502020204030204" pitchFamily="34" charset="0"/>
                <a:cs typeface="Arial" panose="020B0604020202020204" pitchFamily="34" charset="0"/>
              </a:rPr>
              <a:t>*</a:t>
            </a:r>
            <a:r>
              <a:rPr lang="nb-NO" sz="1400">
                <a:effectLst/>
                <a:latin typeface="Calibri" panose="020F0502020204030204" pitchFamily="34" charset="0"/>
                <a:ea typeface="Calibri" panose="020F0502020204030204" pitchFamily="34" charset="0"/>
                <a:cs typeface="Arial" panose="020B0604020202020204" pitchFamily="34" charset="0"/>
              </a:rPr>
              <a:t>For enkelte studier innen realfag, natur- og miljøfag er det krav om matematikk R2. (REALR2</a:t>
            </a:r>
            <a:r>
              <a:rPr lang="nb-NO">
                <a:effectLst/>
                <a:latin typeface="Calibri" panose="020F0502020204030204" pitchFamily="34" charset="0"/>
                <a:ea typeface="Calibri" panose="020F0502020204030204" pitchFamily="34" charset="0"/>
                <a:cs typeface="Arial" panose="020B0604020202020204" pitchFamily="34" charset="0"/>
              </a:rPr>
              <a:t>)</a:t>
            </a:r>
          </a:p>
        </p:txBody>
      </p:sp>
      <p:graphicFrame>
        <p:nvGraphicFramePr>
          <p:cNvPr id="6" name="Plassholder for innhold 5">
            <a:extLst>
              <a:ext uri="{FF2B5EF4-FFF2-40B4-BE49-F238E27FC236}">
                <a16:creationId xmlns:a16="http://schemas.microsoft.com/office/drawing/2014/main" id="{9E06C5B4-845F-2BD3-5A73-E67A1E071629}"/>
              </a:ext>
            </a:extLst>
          </p:cNvPr>
          <p:cNvGraphicFramePr>
            <a:graphicFrameLocks noGrp="1"/>
          </p:cNvGraphicFramePr>
          <p:nvPr>
            <p:ph sz="half" idx="2"/>
            <p:extLst>
              <p:ext uri="{D42A27DB-BD31-4B8C-83A1-F6EECF244321}">
                <p14:modId xmlns:p14="http://schemas.microsoft.com/office/powerpoint/2010/main" val="2820141034"/>
              </p:ext>
            </p:extLst>
          </p:nvPr>
        </p:nvGraphicFramePr>
        <p:xfrm>
          <a:off x="6443932" y="1855304"/>
          <a:ext cx="4909868" cy="3212809"/>
        </p:xfrm>
        <a:graphic>
          <a:graphicData uri="http://schemas.openxmlformats.org/drawingml/2006/table">
            <a:tbl>
              <a:tblPr firstRow="1" firstCol="1" bandRow="1"/>
              <a:tblGrid>
                <a:gridCol w="2352331">
                  <a:extLst>
                    <a:ext uri="{9D8B030D-6E8A-4147-A177-3AD203B41FA5}">
                      <a16:colId xmlns:a16="http://schemas.microsoft.com/office/drawing/2014/main" val="1991684265"/>
                    </a:ext>
                  </a:extLst>
                </a:gridCol>
                <a:gridCol w="2557537">
                  <a:extLst>
                    <a:ext uri="{9D8B030D-6E8A-4147-A177-3AD203B41FA5}">
                      <a16:colId xmlns:a16="http://schemas.microsoft.com/office/drawing/2014/main" val="3760066413"/>
                    </a:ext>
                  </a:extLst>
                </a:gridCol>
              </a:tblGrid>
              <a:tr h="356309">
                <a:tc>
                  <a:txBody>
                    <a:bodyPr/>
                    <a:lstStyle/>
                    <a:p>
                      <a:pPr>
                        <a:lnSpc>
                          <a:spcPct val="107000"/>
                        </a:lnSpc>
                        <a:spcAft>
                          <a:spcPts val="800"/>
                        </a:spcAft>
                      </a:pPr>
                      <a:r>
                        <a:rPr lang="nb-NO" sz="2000" b="1">
                          <a:solidFill>
                            <a:srgbClr val="000000"/>
                          </a:solidFill>
                          <a:effectLst/>
                          <a:latin typeface="Calibri" panose="020F0502020204030204" pitchFamily="34" charset="0"/>
                          <a:ea typeface="Calibri" panose="020F0502020204030204" pitchFamily="34" charset="0"/>
                          <a:cs typeface="Arial" panose="020B0604020202020204" pitchFamily="34" charset="0"/>
                        </a:rPr>
                        <a:t>VG2 (Jenny)</a:t>
                      </a:r>
                      <a:endParaRPr lang="nb-NO"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nSpc>
                          <a:spcPct val="107000"/>
                        </a:lnSpc>
                        <a:spcAft>
                          <a:spcPts val="800"/>
                        </a:spcAft>
                      </a:pPr>
                      <a:r>
                        <a:rPr lang="nb-NO" sz="2000" b="1">
                          <a:solidFill>
                            <a:srgbClr val="000000"/>
                          </a:solidFill>
                          <a:effectLst/>
                          <a:latin typeface="Calibri" panose="020F0502020204030204" pitchFamily="34" charset="0"/>
                          <a:ea typeface="Calibri" panose="020F0502020204030204" pitchFamily="34" charset="0"/>
                          <a:cs typeface="Arial" panose="020B0604020202020204" pitchFamily="34" charset="0"/>
                        </a:rPr>
                        <a:t>Vg3</a:t>
                      </a:r>
                      <a:endParaRPr lang="nb-NO"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325872765"/>
                  </a:ext>
                </a:extLst>
              </a:tr>
              <a:tr h="362560">
                <a:tc>
                  <a:txBody>
                    <a:bodyPr/>
                    <a:lstStyle/>
                    <a:p>
                      <a:pPr>
                        <a:lnSpc>
                          <a:spcPct val="107000"/>
                        </a:lnSpc>
                        <a:spcAft>
                          <a:spcPts val="800"/>
                        </a:spcAft>
                      </a:pPr>
                      <a:r>
                        <a:rPr lang="nb-NO" sz="2000" b="0">
                          <a:solidFill>
                            <a:srgbClr val="000000"/>
                          </a:solidFill>
                          <a:effectLst/>
                          <a:latin typeface="Calibri" panose="020F0502020204030204" pitchFamily="34" charset="0"/>
                          <a:ea typeface="Calibri" panose="020F0502020204030204" pitchFamily="34" charset="0"/>
                          <a:cs typeface="Arial" panose="020B0604020202020204" pitchFamily="34" charset="0"/>
                        </a:rPr>
                        <a:t>Matematikk R1</a:t>
                      </a:r>
                      <a:endParaRPr lang="nb-NO" sz="20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nSpc>
                          <a:spcPct val="107000"/>
                        </a:lnSpc>
                        <a:spcAft>
                          <a:spcPts val="800"/>
                        </a:spcAft>
                      </a:pPr>
                      <a:r>
                        <a:rPr lang="nb-NO" sz="2000" b="0">
                          <a:solidFill>
                            <a:srgbClr val="000000"/>
                          </a:solidFill>
                          <a:effectLst/>
                          <a:latin typeface="Calibri" panose="020F0502020204030204" pitchFamily="34" charset="0"/>
                          <a:ea typeface="Calibri" panose="020F0502020204030204" pitchFamily="34" charset="0"/>
                          <a:cs typeface="Arial" panose="020B0604020202020204" pitchFamily="34" charset="0"/>
                        </a:rPr>
                        <a:t>Matematikk R2</a:t>
                      </a:r>
                      <a:endParaRPr lang="nb-NO" sz="20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662653375"/>
                  </a:ext>
                </a:extLst>
              </a:tr>
              <a:tr h="384564">
                <a:tc>
                  <a:txBody>
                    <a:bodyPr/>
                    <a:lstStyle/>
                    <a:p>
                      <a:pPr>
                        <a:lnSpc>
                          <a:spcPct val="107000"/>
                        </a:lnSpc>
                        <a:spcAft>
                          <a:spcPts val="800"/>
                        </a:spcAft>
                      </a:pPr>
                      <a:r>
                        <a:rPr lang="nb-NO" sz="2000" b="0">
                          <a:solidFill>
                            <a:srgbClr val="000000"/>
                          </a:solidFill>
                          <a:effectLst/>
                          <a:latin typeface="Calibri" panose="020F0502020204030204" pitchFamily="34" charset="0"/>
                          <a:ea typeface="Calibri" panose="020F0502020204030204" pitchFamily="34" charset="0"/>
                          <a:cs typeface="Arial" panose="020B0604020202020204" pitchFamily="34" charset="0"/>
                        </a:rPr>
                        <a:t>Kjemi 1</a:t>
                      </a:r>
                      <a:endParaRPr lang="nb-NO" sz="20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tc>
                  <a:txBody>
                    <a:bodyPr/>
                    <a:lstStyle/>
                    <a:p>
                      <a:pPr>
                        <a:lnSpc>
                          <a:spcPct val="107000"/>
                        </a:lnSpc>
                        <a:spcAft>
                          <a:spcPts val="800"/>
                        </a:spcAft>
                      </a:pPr>
                      <a:r>
                        <a:rPr lang="nb-NO" sz="2000" b="0">
                          <a:solidFill>
                            <a:srgbClr val="000000"/>
                          </a:solidFill>
                          <a:effectLst/>
                          <a:latin typeface="Calibri" panose="020F0502020204030204" pitchFamily="34" charset="0"/>
                          <a:ea typeface="Calibri" panose="020F0502020204030204" pitchFamily="34" charset="0"/>
                          <a:cs typeface="Arial" panose="020B0604020202020204" pitchFamily="34" charset="0"/>
                        </a:rPr>
                        <a:t>Kjemi 2</a:t>
                      </a:r>
                      <a:endParaRPr lang="nb-NO" sz="20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B9BD5"/>
                    </a:solidFill>
                  </a:tcPr>
                </a:tc>
                <a:extLst>
                  <a:ext uri="{0D108BD9-81ED-4DB2-BD59-A6C34878D82A}">
                    <a16:rowId xmlns:a16="http://schemas.microsoft.com/office/drawing/2014/main" val="50683770"/>
                  </a:ext>
                </a:extLst>
              </a:tr>
              <a:tr h="334640">
                <a:tc>
                  <a:txBody>
                    <a:bodyPr/>
                    <a:lstStyle/>
                    <a:p>
                      <a:pPr>
                        <a:lnSpc>
                          <a:spcPct val="107000"/>
                        </a:lnSpc>
                        <a:spcAft>
                          <a:spcPts val="800"/>
                        </a:spcAft>
                      </a:pPr>
                      <a:r>
                        <a:rPr lang="nb-NO" sz="2000" b="0">
                          <a:solidFill>
                            <a:srgbClr val="000000"/>
                          </a:solidFill>
                          <a:effectLst/>
                          <a:latin typeface="Calibri" panose="020F0502020204030204" pitchFamily="34" charset="0"/>
                          <a:ea typeface="Calibri" panose="020F0502020204030204" pitchFamily="34" charset="0"/>
                          <a:cs typeface="Arial" panose="020B0604020202020204" pitchFamily="34" charset="0"/>
                        </a:rPr>
                        <a:t>Fysikk 1</a:t>
                      </a:r>
                      <a:endParaRPr lang="nb-NO" sz="20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nSpc>
                          <a:spcPct val="107000"/>
                        </a:lnSpc>
                        <a:spcAft>
                          <a:spcPts val="800"/>
                        </a:spcAft>
                      </a:pPr>
                      <a:r>
                        <a:rPr lang="nb-NO" sz="2000" b="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935161007"/>
                  </a:ext>
                </a:extLst>
              </a:tr>
              <a:tr h="1774736">
                <a:tc>
                  <a:txBody>
                    <a:bodyPr/>
                    <a:lstStyle/>
                    <a:p>
                      <a:pPr>
                        <a:lnSpc>
                          <a:spcPct val="107000"/>
                        </a:lnSpc>
                        <a:spcAft>
                          <a:spcPts val="800"/>
                        </a:spcAft>
                      </a:pPr>
                      <a:r>
                        <a:rPr lang="nb-NO" sz="2000" b="0">
                          <a:solidFill>
                            <a:srgbClr val="000000"/>
                          </a:solidFill>
                          <a:effectLst/>
                          <a:latin typeface="Calibri" panose="020F0502020204030204" pitchFamily="34" charset="0"/>
                          <a:ea typeface="Calibri" panose="020F0502020204030204" pitchFamily="34" charset="0"/>
                          <a:cs typeface="Arial" panose="020B0604020202020204" pitchFamily="34" charset="0"/>
                        </a:rPr>
                        <a:t>Biologi 1**</a:t>
                      </a:r>
                      <a:endParaRPr lang="nb-NO" sz="20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nSpc>
                          <a:spcPct val="107000"/>
                        </a:lnSpc>
                        <a:spcAft>
                          <a:spcPts val="800"/>
                        </a:spcAft>
                      </a:pPr>
                      <a:r>
                        <a:rPr lang="nb-NO" sz="2000" b="0">
                          <a:solidFill>
                            <a:srgbClr val="000000"/>
                          </a:solidFill>
                          <a:effectLst/>
                          <a:latin typeface="Calibri" panose="020F0502020204030204" pitchFamily="34" charset="0"/>
                          <a:ea typeface="Calibri" panose="020F0502020204030204" pitchFamily="34" charset="0"/>
                          <a:cs typeface="Arial" panose="020B0604020202020204" pitchFamily="34" charset="0"/>
                        </a:rPr>
                        <a:t>Engelsk 1</a:t>
                      </a:r>
                      <a:endParaRPr lang="nb-NO" sz="2000" b="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b-NO" sz="2000" b="0">
                          <a:solidFill>
                            <a:srgbClr val="000000"/>
                          </a:solidFill>
                          <a:effectLst/>
                          <a:latin typeface="Calibri" panose="020F0502020204030204" pitchFamily="34" charset="0"/>
                          <a:ea typeface="Calibri" panose="020F0502020204030204" pitchFamily="34" charset="0"/>
                          <a:cs typeface="Arial" panose="020B0604020202020204" pitchFamily="34" charset="0"/>
                        </a:rPr>
                        <a:t>Breddeidrett 1</a:t>
                      </a:r>
                    </a:p>
                    <a:p>
                      <a:pPr>
                        <a:lnSpc>
                          <a:spcPct val="107000"/>
                        </a:lnSpc>
                        <a:spcAft>
                          <a:spcPts val="800"/>
                        </a:spcAft>
                      </a:pPr>
                      <a:r>
                        <a:rPr lang="nb-NO" sz="2000" b="0">
                          <a:solidFill>
                            <a:srgbClr val="000000"/>
                          </a:solidFill>
                          <a:effectLst/>
                          <a:latin typeface="Calibri" panose="020F0502020204030204" pitchFamily="34" charset="0"/>
                          <a:ea typeface="Calibri" panose="020F0502020204030204" pitchFamily="34" charset="0"/>
                          <a:cs typeface="Arial" panose="020B0604020202020204" pitchFamily="34" charset="0"/>
                        </a:rPr>
                        <a:t>Politikk og menneske-rettigheter </a:t>
                      </a:r>
                      <a:endParaRPr lang="nb-NO" sz="20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4170912471"/>
                  </a:ext>
                </a:extLst>
              </a:tr>
            </a:tbl>
          </a:graphicData>
        </a:graphic>
      </p:graphicFrame>
      <p:sp>
        <p:nvSpPr>
          <p:cNvPr id="4" name="TekstSylinder 3">
            <a:extLst>
              <a:ext uri="{FF2B5EF4-FFF2-40B4-BE49-F238E27FC236}">
                <a16:creationId xmlns:a16="http://schemas.microsoft.com/office/drawing/2014/main" id="{99621216-7BC9-4670-E36E-B3A7DE0A7D08}"/>
              </a:ext>
            </a:extLst>
          </p:cNvPr>
          <p:cNvSpPr txBox="1"/>
          <p:nvPr/>
        </p:nvSpPr>
        <p:spPr>
          <a:xfrm>
            <a:off x="1185694" y="5190082"/>
            <a:ext cx="6094562" cy="312650"/>
          </a:xfrm>
          <a:prstGeom prst="rect">
            <a:avLst/>
          </a:prstGeom>
          <a:noFill/>
        </p:spPr>
        <p:txBody>
          <a:bodyPr wrap="square">
            <a:spAutoFit/>
          </a:bodyPr>
          <a:lstStyle/>
          <a:p>
            <a:pPr>
              <a:lnSpc>
                <a:spcPct val="107000"/>
              </a:lnSpc>
              <a:spcAft>
                <a:spcPts val="800"/>
              </a:spcAft>
            </a:pPr>
            <a:r>
              <a:rPr lang="nb-NO" sz="1400">
                <a:effectLst/>
                <a:latin typeface="Calibri" panose="020F0502020204030204" pitchFamily="34" charset="0"/>
                <a:ea typeface="Calibri" panose="020F0502020204030204" pitchFamily="34" charset="0"/>
                <a:cs typeface="Arial" panose="020B0604020202020204" pitchFamily="34" charset="0"/>
              </a:rPr>
              <a:t>** Biologi 1 planlegges å starte opp med neste skoleår</a:t>
            </a:r>
          </a:p>
        </p:txBody>
      </p:sp>
    </p:spTree>
    <p:extLst>
      <p:ext uri="{BB962C8B-B14F-4D97-AF65-F5344CB8AC3E}">
        <p14:creationId xmlns:p14="http://schemas.microsoft.com/office/powerpoint/2010/main" val="3656909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29B45E2-7651-EFA8-2012-13A309A3C598}"/>
              </a:ext>
            </a:extLst>
          </p:cNvPr>
          <p:cNvSpPr>
            <a:spLocks noGrp="1"/>
          </p:cNvSpPr>
          <p:nvPr>
            <p:ph type="title"/>
          </p:nvPr>
        </p:nvSpPr>
        <p:spPr/>
        <p:txBody>
          <a:bodyPr/>
          <a:lstStyle/>
          <a:p>
            <a:r>
              <a:rPr lang="nb-NO"/>
              <a:t>Ella og Fredrik velger programområdet språk, samfunnsfag og økonomi</a:t>
            </a:r>
          </a:p>
        </p:txBody>
      </p:sp>
      <p:graphicFrame>
        <p:nvGraphicFramePr>
          <p:cNvPr id="5" name="Plassholder for innhold 4">
            <a:extLst>
              <a:ext uri="{FF2B5EF4-FFF2-40B4-BE49-F238E27FC236}">
                <a16:creationId xmlns:a16="http://schemas.microsoft.com/office/drawing/2014/main" id="{A0E38276-E6E3-1826-3F8E-0BA66A9F447A}"/>
              </a:ext>
            </a:extLst>
          </p:cNvPr>
          <p:cNvGraphicFramePr>
            <a:graphicFrameLocks noGrp="1"/>
          </p:cNvGraphicFramePr>
          <p:nvPr>
            <p:ph sz="half" idx="1"/>
            <p:extLst>
              <p:ext uri="{D42A27DB-BD31-4B8C-83A1-F6EECF244321}">
                <p14:modId xmlns:p14="http://schemas.microsoft.com/office/powerpoint/2010/main" val="134031696"/>
              </p:ext>
            </p:extLst>
          </p:nvPr>
        </p:nvGraphicFramePr>
        <p:xfrm>
          <a:off x="838199" y="1922531"/>
          <a:ext cx="4754218" cy="2927766"/>
        </p:xfrm>
        <a:graphic>
          <a:graphicData uri="http://schemas.openxmlformats.org/drawingml/2006/table">
            <a:tbl>
              <a:tblPr firstRow="1" firstCol="1" bandRow="1"/>
              <a:tblGrid>
                <a:gridCol w="2377109">
                  <a:extLst>
                    <a:ext uri="{9D8B030D-6E8A-4147-A177-3AD203B41FA5}">
                      <a16:colId xmlns:a16="http://schemas.microsoft.com/office/drawing/2014/main" val="3031721335"/>
                    </a:ext>
                  </a:extLst>
                </a:gridCol>
                <a:gridCol w="2377109">
                  <a:extLst>
                    <a:ext uri="{9D8B030D-6E8A-4147-A177-3AD203B41FA5}">
                      <a16:colId xmlns:a16="http://schemas.microsoft.com/office/drawing/2014/main" val="3553384238"/>
                    </a:ext>
                  </a:extLst>
                </a:gridCol>
              </a:tblGrid>
              <a:tr h="412786">
                <a:tc>
                  <a:txBody>
                    <a:bodyPr/>
                    <a:lstStyle/>
                    <a:p>
                      <a:pPr>
                        <a:lnSpc>
                          <a:spcPct val="107000"/>
                        </a:lnSpc>
                        <a:spcAft>
                          <a:spcPts val="800"/>
                        </a:spcAft>
                      </a:pPr>
                      <a:r>
                        <a:rPr lang="nb-NO" sz="2400" b="1">
                          <a:solidFill>
                            <a:srgbClr val="000000"/>
                          </a:solidFill>
                          <a:effectLst/>
                          <a:latin typeface="Calibri" panose="020F0502020204030204" pitchFamily="34" charset="0"/>
                          <a:ea typeface="Calibri" panose="020F0502020204030204" pitchFamily="34" charset="0"/>
                          <a:cs typeface="Arial" panose="020B0604020202020204" pitchFamily="34" charset="0"/>
                        </a:rPr>
                        <a:t>VG2 (Ella)</a:t>
                      </a:r>
                      <a:endParaRPr lang="nb-NO"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nSpc>
                          <a:spcPct val="107000"/>
                        </a:lnSpc>
                        <a:spcAft>
                          <a:spcPts val="800"/>
                        </a:spcAft>
                      </a:pPr>
                      <a:r>
                        <a:rPr lang="nb-NO" sz="2400" b="1">
                          <a:solidFill>
                            <a:srgbClr val="000000"/>
                          </a:solidFill>
                          <a:effectLst/>
                          <a:latin typeface="Calibri" panose="020F0502020204030204" pitchFamily="34" charset="0"/>
                          <a:ea typeface="Calibri" panose="020F0502020204030204" pitchFamily="34" charset="0"/>
                          <a:cs typeface="Arial" panose="020B0604020202020204" pitchFamily="34" charset="0"/>
                        </a:rPr>
                        <a:t>VG3</a:t>
                      </a:r>
                      <a:endParaRPr lang="nb-NO"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950491013"/>
                  </a:ext>
                </a:extLst>
              </a:tr>
              <a:tr h="844704">
                <a:tc>
                  <a:txBody>
                    <a:bodyPr/>
                    <a:lstStyle/>
                    <a:p>
                      <a:pPr>
                        <a:lnSpc>
                          <a:spcPct val="107000"/>
                        </a:lnSpc>
                        <a:spcAft>
                          <a:spcPts val="800"/>
                        </a:spcAft>
                      </a:pPr>
                      <a:r>
                        <a:rPr lang="nb-NO" sz="2000">
                          <a:solidFill>
                            <a:srgbClr val="000000"/>
                          </a:solidFill>
                          <a:effectLst/>
                          <a:latin typeface="Calibri" panose="020F0502020204030204" pitchFamily="34" charset="0"/>
                          <a:ea typeface="Calibri" panose="020F0502020204030204" pitchFamily="34" charset="0"/>
                          <a:cs typeface="Arial" panose="020B0604020202020204" pitchFamily="34" charset="0"/>
                        </a:rPr>
                        <a:t>Sosiologi og sosialantropologi</a:t>
                      </a:r>
                      <a:endParaRPr lang="nb-NO"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nSpc>
                          <a:spcPct val="107000"/>
                        </a:lnSpc>
                        <a:spcAft>
                          <a:spcPts val="800"/>
                        </a:spcAft>
                      </a:pPr>
                      <a:r>
                        <a:rPr lang="nb-NO" sz="2000">
                          <a:solidFill>
                            <a:srgbClr val="000000"/>
                          </a:solidFill>
                          <a:effectLst/>
                          <a:latin typeface="Calibri" panose="020F0502020204030204" pitchFamily="34" charset="0"/>
                          <a:ea typeface="Calibri" panose="020F0502020204030204" pitchFamily="34" charset="0"/>
                          <a:cs typeface="Arial" panose="020B0604020202020204" pitchFamily="34" charset="0"/>
                        </a:rPr>
                        <a:t>Sosialkunnskap</a:t>
                      </a:r>
                      <a:endParaRPr lang="nb-NO"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751153551"/>
                  </a:ext>
                </a:extLst>
              </a:tr>
              <a:tr h="844704">
                <a:tc>
                  <a:txBody>
                    <a:bodyPr/>
                    <a:lstStyle/>
                    <a:p>
                      <a:pPr>
                        <a:lnSpc>
                          <a:spcPct val="107000"/>
                        </a:lnSpc>
                        <a:spcAft>
                          <a:spcPts val="800"/>
                        </a:spcAft>
                      </a:pPr>
                      <a:r>
                        <a:rPr lang="nb-NO" sz="2000">
                          <a:solidFill>
                            <a:srgbClr val="000000"/>
                          </a:solidFill>
                          <a:effectLst/>
                          <a:latin typeface="Calibri" panose="020F0502020204030204" pitchFamily="34" charset="0"/>
                          <a:ea typeface="Calibri" panose="020F0502020204030204" pitchFamily="34" charset="0"/>
                          <a:cs typeface="Arial" panose="020B0604020202020204" pitchFamily="34" charset="0"/>
                        </a:rPr>
                        <a:t>Kommunikasjon og kultur 1</a:t>
                      </a:r>
                      <a:endParaRPr lang="nb-NO"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nSpc>
                          <a:spcPct val="107000"/>
                        </a:lnSpc>
                        <a:spcAft>
                          <a:spcPts val="800"/>
                        </a:spcAft>
                      </a:pPr>
                      <a:r>
                        <a:rPr lang="nb-NO" sz="2000">
                          <a:solidFill>
                            <a:srgbClr val="000000"/>
                          </a:solidFill>
                          <a:effectLst/>
                          <a:latin typeface="Calibri" panose="020F0502020204030204" pitchFamily="34" charset="0"/>
                          <a:ea typeface="Calibri" panose="020F0502020204030204" pitchFamily="34" charset="0"/>
                          <a:cs typeface="Arial" panose="020B0604020202020204" pitchFamily="34" charset="0"/>
                        </a:rPr>
                        <a:t>Kommunikasjon og kultur 3</a:t>
                      </a:r>
                      <a:endParaRPr lang="nb-NO"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450214454"/>
                  </a:ext>
                </a:extLst>
              </a:tr>
              <a:tr h="412786">
                <a:tc>
                  <a:txBody>
                    <a:bodyPr/>
                    <a:lstStyle/>
                    <a:p>
                      <a:pPr>
                        <a:lnSpc>
                          <a:spcPct val="107000"/>
                        </a:lnSpc>
                        <a:spcAft>
                          <a:spcPts val="800"/>
                        </a:spcAft>
                      </a:pPr>
                      <a:r>
                        <a:rPr lang="nb-NO" sz="2000">
                          <a:solidFill>
                            <a:srgbClr val="000000"/>
                          </a:solidFill>
                          <a:effectLst/>
                          <a:latin typeface="Calibri" panose="020F0502020204030204" pitchFamily="34" charset="0"/>
                          <a:ea typeface="Calibri" panose="020F0502020204030204" pitchFamily="34" charset="0"/>
                          <a:cs typeface="Arial" panose="020B0604020202020204" pitchFamily="34" charset="0"/>
                        </a:rPr>
                        <a:t>Engelsk 1</a:t>
                      </a:r>
                      <a:endParaRPr lang="nb-NO"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nSpc>
                          <a:spcPct val="107000"/>
                        </a:lnSpc>
                        <a:spcAft>
                          <a:spcPts val="800"/>
                        </a:spcAft>
                      </a:pPr>
                      <a:r>
                        <a:rPr lang="nb-NO" sz="2000">
                          <a:solidFill>
                            <a:srgbClr val="000000"/>
                          </a:solidFill>
                          <a:effectLst/>
                          <a:latin typeface="Calibri" panose="020F0502020204030204" pitchFamily="34" charset="0"/>
                          <a:ea typeface="Calibri" panose="020F0502020204030204" pitchFamily="34" charset="0"/>
                          <a:cs typeface="Arial" panose="020B0604020202020204" pitchFamily="34" charset="0"/>
                        </a:rPr>
                        <a:t>Engelsk 2</a:t>
                      </a:r>
                      <a:endParaRPr lang="nb-NO"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613227912"/>
                  </a:ext>
                </a:extLst>
              </a:tr>
              <a:tr h="412786">
                <a:tc>
                  <a:txBody>
                    <a:bodyPr/>
                    <a:lstStyle/>
                    <a:p>
                      <a:pPr>
                        <a:lnSpc>
                          <a:spcPct val="107000"/>
                        </a:lnSpc>
                        <a:spcAft>
                          <a:spcPts val="800"/>
                        </a:spcAft>
                      </a:pPr>
                      <a:r>
                        <a:rPr lang="nb-NO" sz="2000">
                          <a:solidFill>
                            <a:srgbClr val="000000"/>
                          </a:solidFill>
                          <a:effectLst/>
                          <a:latin typeface="Calibri" panose="020F0502020204030204" pitchFamily="34" charset="0"/>
                          <a:ea typeface="Calibri" panose="020F0502020204030204" pitchFamily="34" charset="0"/>
                          <a:cs typeface="Arial" panose="020B0604020202020204" pitchFamily="34" charset="0"/>
                        </a:rPr>
                        <a:t>Matematikk 2P</a:t>
                      </a:r>
                      <a:endParaRPr lang="nb-NO"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nSpc>
                          <a:spcPct val="107000"/>
                        </a:lnSpc>
                        <a:spcAft>
                          <a:spcPts val="800"/>
                        </a:spcAft>
                      </a:pPr>
                      <a:r>
                        <a:rPr lang="nb-NO" sz="20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727084973"/>
                  </a:ext>
                </a:extLst>
              </a:tr>
            </a:tbl>
          </a:graphicData>
        </a:graphic>
      </p:graphicFrame>
      <p:graphicFrame>
        <p:nvGraphicFramePr>
          <p:cNvPr id="6" name="Plassholder for innhold 5">
            <a:extLst>
              <a:ext uri="{FF2B5EF4-FFF2-40B4-BE49-F238E27FC236}">
                <a16:creationId xmlns:a16="http://schemas.microsoft.com/office/drawing/2014/main" id="{F20BBD10-3E2A-86A4-2AF8-A16217F038AA}"/>
              </a:ext>
            </a:extLst>
          </p:cNvPr>
          <p:cNvGraphicFramePr>
            <a:graphicFrameLocks noGrp="1"/>
          </p:cNvGraphicFramePr>
          <p:nvPr>
            <p:ph sz="half" idx="2"/>
            <p:extLst>
              <p:ext uri="{D42A27DB-BD31-4B8C-83A1-F6EECF244321}">
                <p14:modId xmlns:p14="http://schemas.microsoft.com/office/powerpoint/2010/main" val="545760035"/>
              </p:ext>
            </p:extLst>
          </p:nvPr>
        </p:nvGraphicFramePr>
        <p:xfrm>
          <a:off x="5910469" y="1922531"/>
          <a:ext cx="5565912" cy="2927766"/>
        </p:xfrm>
        <a:graphic>
          <a:graphicData uri="http://schemas.openxmlformats.org/drawingml/2006/table">
            <a:tbl>
              <a:tblPr firstRow="1" firstCol="1" bandRow="1"/>
              <a:tblGrid>
                <a:gridCol w="2782956">
                  <a:extLst>
                    <a:ext uri="{9D8B030D-6E8A-4147-A177-3AD203B41FA5}">
                      <a16:colId xmlns:a16="http://schemas.microsoft.com/office/drawing/2014/main" val="3667278797"/>
                    </a:ext>
                  </a:extLst>
                </a:gridCol>
                <a:gridCol w="2782956">
                  <a:extLst>
                    <a:ext uri="{9D8B030D-6E8A-4147-A177-3AD203B41FA5}">
                      <a16:colId xmlns:a16="http://schemas.microsoft.com/office/drawing/2014/main" val="2996991987"/>
                    </a:ext>
                  </a:extLst>
                </a:gridCol>
              </a:tblGrid>
              <a:tr h="412786">
                <a:tc>
                  <a:txBody>
                    <a:bodyPr/>
                    <a:lstStyle/>
                    <a:p>
                      <a:pPr>
                        <a:lnSpc>
                          <a:spcPct val="107000"/>
                        </a:lnSpc>
                        <a:spcAft>
                          <a:spcPts val="800"/>
                        </a:spcAft>
                      </a:pPr>
                      <a:r>
                        <a:rPr lang="nb-NO" sz="2400" b="1">
                          <a:solidFill>
                            <a:srgbClr val="000000"/>
                          </a:solidFill>
                          <a:effectLst/>
                          <a:latin typeface="Calibri" panose="020F0502020204030204" pitchFamily="34" charset="0"/>
                          <a:ea typeface="Calibri" panose="020F0502020204030204" pitchFamily="34" charset="0"/>
                          <a:cs typeface="Arial" panose="020B0604020202020204" pitchFamily="34" charset="0"/>
                        </a:rPr>
                        <a:t>VG2 (Fredrik)</a:t>
                      </a:r>
                      <a:endParaRPr lang="nb-NO"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nSpc>
                          <a:spcPct val="107000"/>
                        </a:lnSpc>
                        <a:spcAft>
                          <a:spcPts val="800"/>
                        </a:spcAft>
                      </a:pPr>
                      <a:r>
                        <a:rPr lang="nb-NO" sz="2400" b="1">
                          <a:solidFill>
                            <a:srgbClr val="000000"/>
                          </a:solidFill>
                          <a:effectLst/>
                          <a:latin typeface="Calibri" panose="020F0502020204030204" pitchFamily="34" charset="0"/>
                          <a:ea typeface="Calibri" panose="020F0502020204030204" pitchFamily="34" charset="0"/>
                          <a:cs typeface="Arial" panose="020B0604020202020204" pitchFamily="34" charset="0"/>
                        </a:rPr>
                        <a:t>VG3</a:t>
                      </a:r>
                      <a:endParaRPr lang="nb-NO" sz="2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033664926"/>
                  </a:ext>
                </a:extLst>
              </a:tr>
              <a:tr h="844704">
                <a:tc>
                  <a:txBody>
                    <a:bodyPr/>
                    <a:lstStyle/>
                    <a:p>
                      <a:pPr>
                        <a:lnSpc>
                          <a:spcPct val="107000"/>
                        </a:lnSpc>
                        <a:spcAft>
                          <a:spcPts val="800"/>
                        </a:spcAft>
                      </a:pPr>
                      <a:r>
                        <a:rPr lang="nb-NO" sz="2400">
                          <a:solidFill>
                            <a:srgbClr val="000000"/>
                          </a:solidFill>
                          <a:effectLst/>
                          <a:latin typeface="Calibri" panose="020F0502020204030204" pitchFamily="34" charset="0"/>
                          <a:ea typeface="Calibri" panose="020F0502020204030204" pitchFamily="34" charset="0"/>
                          <a:cs typeface="Arial" panose="020B0604020202020204" pitchFamily="34" charset="0"/>
                        </a:rPr>
                        <a:t>Samfunnsøkonomi 1</a:t>
                      </a:r>
                      <a:endParaRPr lang="nb-NO"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nSpc>
                          <a:spcPct val="107000"/>
                        </a:lnSpc>
                        <a:spcAft>
                          <a:spcPts val="800"/>
                        </a:spcAft>
                      </a:pPr>
                      <a:r>
                        <a:rPr lang="nb-NO" sz="2400">
                          <a:solidFill>
                            <a:srgbClr val="000000"/>
                          </a:solidFill>
                          <a:effectLst/>
                          <a:latin typeface="Calibri" panose="020F0502020204030204" pitchFamily="34" charset="0"/>
                          <a:ea typeface="Calibri" panose="020F0502020204030204" pitchFamily="34" charset="0"/>
                          <a:cs typeface="Arial" panose="020B0604020202020204" pitchFamily="34" charset="0"/>
                        </a:rPr>
                        <a:t>Samfunnsøkonomi 2</a:t>
                      </a:r>
                      <a:endParaRPr lang="nb-NO"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894240681"/>
                  </a:ext>
                </a:extLst>
              </a:tr>
              <a:tr h="844704">
                <a:tc>
                  <a:txBody>
                    <a:bodyPr/>
                    <a:lstStyle/>
                    <a:p>
                      <a:pPr>
                        <a:lnSpc>
                          <a:spcPct val="107000"/>
                        </a:lnSpc>
                        <a:spcAft>
                          <a:spcPts val="800"/>
                        </a:spcAft>
                      </a:pPr>
                      <a:r>
                        <a:rPr lang="nb-NO" sz="2400">
                          <a:solidFill>
                            <a:srgbClr val="000000"/>
                          </a:solidFill>
                          <a:effectLst/>
                          <a:latin typeface="Calibri" panose="020F0502020204030204" pitchFamily="34" charset="0"/>
                          <a:ea typeface="Calibri" panose="020F0502020204030204" pitchFamily="34" charset="0"/>
                          <a:cs typeface="Arial" panose="020B0604020202020204" pitchFamily="34" charset="0"/>
                        </a:rPr>
                        <a:t>Markedsføring og ledelse 1</a:t>
                      </a:r>
                      <a:endParaRPr lang="nb-NO"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nSpc>
                          <a:spcPct val="107000"/>
                        </a:lnSpc>
                        <a:spcAft>
                          <a:spcPts val="800"/>
                        </a:spcAft>
                      </a:pPr>
                      <a:r>
                        <a:rPr lang="nb-NO" sz="24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006447294"/>
                  </a:ext>
                </a:extLst>
              </a:tr>
              <a:tr h="412786">
                <a:tc>
                  <a:txBody>
                    <a:bodyPr/>
                    <a:lstStyle/>
                    <a:p>
                      <a:pPr>
                        <a:lnSpc>
                          <a:spcPct val="107000"/>
                        </a:lnSpc>
                        <a:spcAft>
                          <a:spcPts val="800"/>
                        </a:spcAft>
                      </a:pPr>
                      <a:r>
                        <a:rPr lang="nb-NO" sz="2400">
                          <a:solidFill>
                            <a:srgbClr val="000000"/>
                          </a:solidFill>
                          <a:effectLst/>
                          <a:latin typeface="Calibri" panose="020F0502020204030204" pitchFamily="34" charset="0"/>
                          <a:ea typeface="Calibri" panose="020F0502020204030204" pitchFamily="34" charset="0"/>
                          <a:cs typeface="Arial" panose="020B0604020202020204" pitchFamily="34" charset="0"/>
                        </a:rPr>
                        <a:t>Rettslære 1</a:t>
                      </a:r>
                      <a:endParaRPr lang="nb-NO"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nSpc>
                          <a:spcPct val="107000"/>
                        </a:lnSpc>
                        <a:spcAft>
                          <a:spcPts val="800"/>
                        </a:spcAft>
                      </a:pPr>
                      <a:r>
                        <a:rPr lang="nb-NO" sz="2400">
                          <a:solidFill>
                            <a:srgbClr val="000000"/>
                          </a:solidFill>
                          <a:effectLst/>
                          <a:latin typeface="Calibri" panose="020F0502020204030204" pitchFamily="34" charset="0"/>
                          <a:ea typeface="Calibri" panose="020F0502020204030204" pitchFamily="34" charset="0"/>
                          <a:cs typeface="Arial" panose="020B0604020202020204" pitchFamily="34" charset="0"/>
                        </a:rPr>
                        <a:t>Rettslære 2</a:t>
                      </a:r>
                      <a:endParaRPr lang="nb-NO"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3139997029"/>
                  </a:ext>
                </a:extLst>
              </a:tr>
              <a:tr h="412786">
                <a:tc>
                  <a:txBody>
                    <a:bodyPr/>
                    <a:lstStyle/>
                    <a:p>
                      <a:pPr>
                        <a:lnSpc>
                          <a:spcPct val="107000"/>
                        </a:lnSpc>
                        <a:spcAft>
                          <a:spcPts val="800"/>
                        </a:spcAft>
                      </a:pPr>
                      <a:r>
                        <a:rPr lang="nb-NO" sz="2400">
                          <a:solidFill>
                            <a:srgbClr val="000000"/>
                          </a:solidFill>
                          <a:effectLst/>
                          <a:latin typeface="Calibri" panose="020F0502020204030204" pitchFamily="34" charset="0"/>
                          <a:ea typeface="Calibri" panose="020F0502020204030204" pitchFamily="34" charset="0"/>
                          <a:cs typeface="Arial" panose="020B0604020202020204" pitchFamily="34" charset="0"/>
                        </a:rPr>
                        <a:t>Matematikk S1 (R1)</a:t>
                      </a:r>
                      <a:endParaRPr lang="nb-NO"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800"/>
                        </a:spcAft>
                      </a:pPr>
                      <a:r>
                        <a:rPr lang="nb-NO" sz="2400">
                          <a:solidFill>
                            <a:srgbClr val="000000"/>
                          </a:solidFill>
                          <a:effectLst/>
                          <a:latin typeface="Calibri" panose="020F0502020204030204" pitchFamily="34" charset="0"/>
                          <a:ea typeface="Calibri" panose="020F0502020204030204" pitchFamily="34" charset="0"/>
                          <a:cs typeface="Arial" panose="020B0604020202020204" pitchFamily="34" charset="0"/>
                        </a:rPr>
                        <a:t>Matematikk S2</a:t>
                      </a:r>
                      <a:endParaRPr lang="nb-NO"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898643546"/>
                  </a:ext>
                </a:extLst>
              </a:tr>
            </a:tbl>
          </a:graphicData>
        </a:graphic>
      </p:graphicFrame>
    </p:spTree>
    <p:extLst>
      <p:ext uri="{BB962C8B-B14F-4D97-AF65-F5344CB8AC3E}">
        <p14:creationId xmlns:p14="http://schemas.microsoft.com/office/powerpoint/2010/main" val="2757481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6C7AAE-F72D-D662-225E-D9D9C5FA54E4}"/>
              </a:ext>
            </a:extLst>
          </p:cNvPr>
          <p:cNvSpPr>
            <a:spLocks noGrp="1"/>
          </p:cNvSpPr>
          <p:nvPr>
            <p:ph type="title"/>
          </p:nvPr>
        </p:nvSpPr>
        <p:spPr/>
        <p:txBody>
          <a:bodyPr/>
          <a:lstStyle/>
          <a:p>
            <a:r>
              <a:rPr lang="nb-NO"/>
              <a:t>Theodor og Sofie ønsker programfag som er økonomisk rettet</a:t>
            </a:r>
          </a:p>
        </p:txBody>
      </p:sp>
      <p:graphicFrame>
        <p:nvGraphicFramePr>
          <p:cNvPr id="6" name="Plassholder for innhold 5">
            <a:extLst>
              <a:ext uri="{FF2B5EF4-FFF2-40B4-BE49-F238E27FC236}">
                <a16:creationId xmlns:a16="http://schemas.microsoft.com/office/drawing/2014/main" id="{4D81D1CC-5EE9-B9DE-966D-908C67FC8A7E}"/>
              </a:ext>
            </a:extLst>
          </p:cNvPr>
          <p:cNvGraphicFramePr>
            <a:graphicFrameLocks noGrp="1"/>
          </p:cNvGraphicFramePr>
          <p:nvPr>
            <p:ph sz="half" idx="1"/>
            <p:extLst>
              <p:ext uri="{D42A27DB-BD31-4B8C-83A1-F6EECF244321}">
                <p14:modId xmlns:p14="http://schemas.microsoft.com/office/powerpoint/2010/main" val="3956206919"/>
              </p:ext>
            </p:extLst>
          </p:nvPr>
        </p:nvGraphicFramePr>
        <p:xfrm>
          <a:off x="838199" y="2226373"/>
          <a:ext cx="4788877" cy="1906715"/>
        </p:xfrm>
        <a:graphic>
          <a:graphicData uri="http://schemas.openxmlformats.org/drawingml/2006/table">
            <a:tbl>
              <a:tblPr firstRow="1" firstCol="1" bandRow="1"/>
              <a:tblGrid>
                <a:gridCol w="2450728">
                  <a:extLst>
                    <a:ext uri="{9D8B030D-6E8A-4147-A177-3AD203B41FA5}">
                      <a16:colId xmlns:a16="http://schemas.microsoft.com/office/drawing/2014/main" val="676154322"/>
                    </a:ext>
                  </a:extLst>
                </a:gridCol>
                <a:gridCol w="2338149">
                  <a:extLst>
                    <a:ext uri="{9D8B030D-6E8A-4147-A177-3AD203B41FA5}">
                      <a16:colId xmlns:a16="http://schemas.microsoft.com/office/drawing/2014/main" val="179148793"/>
                    </a:ext>
                  </a:extLst>
                </a:gridCol>
              </a:tblGrid>
              <a:tr h="410729">
                <a:tc>
                  <a:txBody>
                    <a:bodyPr/>
                    <a:lstStyle/>
                    <a:p>
                      <a:pPr>
                        <a:lnSpc>
                          <a:spcPct val="107000"/>
                        </a:lnSpc>
                        <a:spcAft>
                          <a:spcPts val="800"/>
                        </a:spcAft>
                      </a:pPr>
                      <a:r>
                        <a:rPr lang="nb-NO" sz="2000" b="1">
                          <a:solidFill>
                            <a:srgbClr val="000000"/>
                          </a:solidFill>
                          <a:effectLst/>
                          <a:latin typeface="Calibri" panose="020F0502020204030204" pitchFamily="34" charset="0"/>
                          <a:ea typeface="Calibri" panose="020F0502020204030204" pitchFamily="34" charset="0"/>
                          <a:cs typeface="Arial" panose="020B0604020202020204" pitchFamily="34" charset="0"/>
                        </a:rPr>
                        <a:t>VG2 (Sofie)</a:t>
                      </a:r>
                      <a:endParaRPr lang="nb-NO"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800"/>
                        </a:spcAft>
                      </a:pPr>
                      <a:r>
                        <a:rPr lang="nb-NO" sz="2000" b="1">
                          <a:solidFill>
                            <a:srgbClr val="000000"/>
                          </a:solidFill>
                          <a:effectLst/>
                          <a:latin typeface="Calibri" panose="020F0502020204030204" pitchFamily="34" charset="0"/>
                          <a:ea typeface="Calibri" panose="020F0502020204030204" pitchFamily="34" charset="0"/>
                          <a:cs typeface="Arial" panose="020B0604020202020204" pitchFamily="34" charset="0"/>
                        </a:rPr>
                        <a:t>VG3</a:t>
                      </a:r>
                      <a:endParaRPr lang="nb-NO"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019100798"/>
                  </a:ext>
                </a:extLst>
              </a:tr>
              <a:tr h="369640">
                <a:tc>
                  <a:txBody>
                    <a:bodyPr/>
                    <a:lstStyle/>
                    <a:p>
                      <a:pPr>
                        <a:lnSpc>
                          <a:spcPct val="107000"/>
                        </a:lnSpc>
                        <a:spcAft>
                          <a:spcPts val="800"/>
                        </a:spcAft>
                      </a:pPr>
                      <a:r>
                        <a:rPr lang="nb-NO" sz="2000">
                          <a:solidFill>
                            <a:srgbClr val="000000"/>
                          </a:solidFill>
                          <a:effectLst/>
                          <a:latin typeface="Calibri" panose="020F0502020204030204" pitchFamily="34" charset="0"/>
                          <a:ea typeface="Calibri" panose="020F0502020204030204" pitchFamily="34" charset="0"/>
                          <a:cs typeface="Arial" panose="020B0604020202020204" pitchFamily="34" charset="0"/>
                        </a:rPr>
                        <a:t>Økonomistyring</a:t>
                      </a:r>
                      <a:endParaRPr lang="nb-NO"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07000"/>
                        </a:lnSpc>
                        <a:spcAft>
                          <a:spcPts val="800"/>
                        </a:spcAft>
                      </a:pPr>
                      <a:r>
                        <a:rPr lang="nb-NO" sz="2000">
                          <a:solidFill>
                            <a:srgbClr val="000000"/>
                          </a:solidFill>
                          <a:effectLst/>
                          <a:latin typeface="Calibri" panose="020F0502020204030204" pitchFamily="34" charset="0"/>
                          <a:ea typeface="Calibri" panose="020F0502020204030204" pitchFamily="34" charset="0"/>
                          <a:cs typeface="Arial" panose="020B0604020202020204" pitchFamily="34" charset="0"/>
                        </a:rPr>
                        <a:t>Økonomi og ledelse</a:t>
                      </a:r>
                      <a:endParaRPr lang="nb-NO"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252087910"/>
                  </a:ext>
                </a:extLst>
              </a:tr>
              <a:tr h="387066">
                <a:tc>
                  <a:txBody>
                    <a:bodyPr/>
                    <a:lstStyle/>
                    <a:p>
                      <a:pPr>
                        <a:lnSpc>
                          <a:spcPct val="107000"/>
                        </a:lnSpc>
                        <a:spcAft>
                          <a:spcPts val="800"/>
                        </a:spcAft>
                      </a:pPr>
                      <a:r>
                        <a:rPr lang="nb-NO" sz="2000">
                          <a:solidFill>
                            <a:srgbClr val="000000"/>
                          </a:solidFill>
                          <a:effectLst/>
                          <a:latin typeface="Calibri" panose="020F0502020204030204" pitchFamily="34" charset="0"/>
                          <a:ea typeface="Calibri" panose="020F0502020204030204" pitchFamily="34" charset="0"/>
                          <a:cs typeface="Arial" panose="020B0604020202020204" pitchFamily="34" charset="0"/>
                        </a:rPr>
                        <a:t>Samfunnsøkonomi 1</a:t>
                      </a:r>
                      <a:endParaRPr lang="nb-NO"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07000"/>
                        </a:lnSpc>
                        <a:spcAft>
                          <a:spcPts val="800"/>
                        </a:spcAft>
                      </a:pPr>
                      <a:r>
                        <a:rPr lang="nb-NO" sz="2000">
                          <a:solidFill>
                            <a:srgbClr val="000000"/>
                          </a:solidFill>
                          <a:effectLst/>
                          <a:latin typeface="Calibri" panose="020F0502020204030204" pitchFamily="34" charset="0"/>
                          <a:ea typeface="Calibri" panose="020F0502020204030204" pitchFamily="34" charset="0"/>
                          <a:cs typeface="Arial" panose="020B0604020202020204" pitchFamily="34" charset="0"/>
                        </a:rPr>
                        <a:t>Samfunnsøkonomi 2</a:t>
                      </a:r>
                      <a:endParaRPr lang="nb-NO"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110963543"/>
                  </a:ext>
                </a:extLst>
              </a:tr>
              <a:tr h="369640">
                <a:tc>
                  <a:txBody>
                    <a:bodyPr/>
                    <a:lstStyle/>
                    <a:p>
                      <a:pPr>
                        <a:lnSpc>
                          <a:spcPct val="107000"/>
                        </a:lnSpc>
                        <a:spcAft>
                          <a:spcPts val="800"/>
                        </a:spcAft>
                      </a:pPr>
                      <a:r>
                        <a:rPr lang="nb-NO" sz="2000">
                          <a:solidFill>
                            <a:srgbClr val="000000"/>
                          </a:solidFill>
                          <a:effectLst/>
                          <a:latin typeface="Calibri" panose="020F0502020204030204" pitchFamily="34" charset="0"/>
                          <a:ea typeface="Calibri" panose="020F0502020204030204" pitchFamily="34" charset="0"/>
                          <a:cs typeface="Arial" panose="020B0604020202020204" pitchFamily="34" charset="0"/>
                        </a:rPr>
                        <a:t>Historie og filosofi 1</a:t>
                      </a:r>
                      <a:endParaRPr lang="nb-NO"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800"/>
                        </a:spcAft>
                      </a:pPr>
                      <a:r>
                        <a:rPr lang="nb-NO" sz="2000">
                          <a:effectLst/>
                          <a:latin typeface="Calibri" panose="020F0502020204030204" pitchFamily="34" charset="0"/>
                          <a:ea typeface="Calibri" panose="020F0502020204030204" pitchFamily="34"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317095920"/>
                  </a:ext>
                </a:extLst>
              </a:tr>
              <a:tr h="369640">
                <a:tc>
                  <a:txBody>
                    <a:bodyPr/>
                    <a:lstStyle/>
                    <a:p>
                      <a:pPr>
                        <a:lnSpc>
                          <a:spcPct val="107000"/>
                        </a:lnSpc>
                        <a:spcAft>
                          <a:spcPts val="800"/>
                        </a:spcAft>
                      </a:pPr>
                      <a:r>
                        <a:rPr lang="nb-NO" sz="2000">
                          <a:solidFill>
                            <a:srgbClr val="000000"/>
                          </a:solidFill>
                          <a:effectLst/>
                          <a:latin typeface="Calibri" panose="020F0502020204030204" pitchFamily="34" charset="0"/>
                          <a:ea typeface="Calibri" panose="020F0502020204030204" pitchFamily="34" charset="0"/>
                          <a:cs typeface="Arial" panose="020B0604020202020204" pitchFamily="34" charset="0"/>
                        </a:rPr>
                        <a:t>Matematikk S1</a:t>
                      </a:r>
                      <a:endParaRPr lang="nb-NO"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800"/>
                        </a:spcAft>
                      </a:pPr>
                      <a:r>
                        <a:rPr lang="nb-NO" sz="2000">
                          <a:solidFill>
                            <a:srgbClr val="000000"/>
                          </a:solidFill>
                          <a:effectLst/>
                          <a:latin typeface="Calibri" panose="020F0502020204030204" pitchFamily="34" charset="0"/>
                          <a:ea typeface="Calibri" panose="020F0502020204030204" pitchFamily="34" charset="0"/>
                          <a:cs typeface="Arial" panose="020B0604020202020204" pitchFamily="34" charset="0"/>
                        </a:rPr>
                        <a:t>Matematikk S2</a:t>
                      </a:r>
                      <a:endParaRPr lang="nb-NO"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414697838"/>
                  </a:ext>
                </a:extLst>
              </a:tr>
            </a:tbl>
          </a:graphicData>
        </a:graphic>
      </p:graphicFrame>
      <p:graphicFrame>
        <p:nvGraphicFramePr>
          <p:cNvPr id="8" name="Plassholder for innhold 7">
            <a:extLst>
              <a:ext uri="{FF2B5EF4-FFF2-40B4-BE49-F238E27FC236}">
                <a16:creationId xmlns:a16="http://schemas.microsoft.com/office/drawing/2014/main" id="{B8F89627-4545-F9EF-3CEE-1A4F2342129F}"/>
              </a:ext>
            </a:extLst>
          </p:cNvPr>
          <p:cNvGraphicFramePr>
            <a:graphicFrameLocks noGrp="1"/>
          </p:cNvGraphicFramePr>
          <p:nvPr>
            <p:ph sz="half" idx="2"/>
            <p:extLst>
              <p:ext uri="{D42A27DB-BD31-4B8C-83A1-F6EECF244321}">
                <p14:modId xmlns:p14="http://schemas.microsoft.com/office/powerpoint/2010/main" val="764223760"/>
              </p:ext>
            </p:extLst>
          </p:nvPr>
        </p:nvGraphicFramePr>
        <p:xfrm>
          <a:off x="5852160" y="2226372"/>
          <a:ext cx="5306568" cy="3334626"/>
        </p:xfrm>
        <a:graphic>
          <a:graphicData uri="http://schemas.openxmlformats.org/drawingml/2006/table">
            <a:tbl>
              <a:tblPr firstRow="1" firstCol="1" bandRow="1"/>
              <a:tblGrid>
                <a:gridCol w="2653284">
                  <a:extLst>
                    <a:ext uri="{9D8B030D-6E8A-4147-A177-3AD203B41FA5}">
                      <a16:colId xmlns:a16="http://schemas.microsoft.com/office/drawing/2014/main" val="1339479069"/>
                    </a:ext>
                  </a:extLst>
                </a:gridCol>
                <a:gridCol w="2653284">
                  <a:extLst>
                    <a:ext uri="{9D8B030D-6E8A-4147-A177-3AD203B41FA5}">
                      <a16:colId xmlns:a16="http://schemas.microsoft.com/office/drawing/2014/main" val="4118254874"/>
                    </a:ext>
                  </a:extLst>
                </a:gridCol>
              </a:tblGrid>
              <a:tr h="408874">
                <a:tc>
                  <a:txBody>
                    <a:bodyPr/>
                    <a:lstStyle/>
                    <a:p>
                      <a:pPr>
                        <a:lnSpc>
                          <a:spcPct val="107000"/>
                        </a:lnSpc>
                        <a:spcAft>
                          <a:spcPts val="800"/>
                        </a:spcAft>
                      </a:pPr>
                      <a:r>
                        <a:rPr lang="nb-NO" sz="2000" b="1">
                          <a:solidFill>
                            <a:srgbClr val="000000"/>
                          </a:solidFill>
                          <a:effectLst/>
                          <a:latin typeface="Calibri"/>
                          <a:ea typeface="Calibri" panose="020F0502020204030204" pitchFamily="34" charset="0"/>
                          <a:cs typeface="Arial"/>
                        </a:rPr>
                        <a:t>VG2 (Theodor)</a:t>
                      </a:r>
                      <a:endParaRPr lang="nb-NO" sz="2000">
                        <a:effectLst/>
                        <a:latin typeface="Calibri"/>
                        <a:ea typeface="Calibri" panose="020F0502020204030204" pitchFamily="34" charset="0"/>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800"/>
                        </a:spcAft>
                      </a:pPr>
                      <a:r>
                        <a:rPr lang="nb-NO" sz="2000" b="1">
                          <a:solidFill>
                            <a:srgbClr val="000000"/>
                          </a:solidFill>
                          <a:effectLst/>
                          <a:latin typeface="Calibri" panose="020F0502020204030204" pitchFamily="34" charset="0"/>
                          <a:ea typeface="Calibri" panose="020F0502020204030204" pitchFamily="34" charset="0"/>
                          <a:cs typeface="Arial" panose="020B0604020202020204" pitchFamily="34" charset="0"/>
                        </a:rPr>
                        <a:t>VG3</a:t>
                      </a:r>
                      <a:endParaRPr lang="nb-NO"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047933865"/>
                  </a:ext>
                </a:extLst>
              </a:tr>
              <a:tr h="377929">
                <a:tc>
                  <a:txBody>
                    <a:bodyPr/>
                    <a:lstStyle/>
                    <a:p>
                      <a:pPr>
                        <a:lnSpc>
                          <a:spcPct val="107000"/>
                        </a:lnSpc>
                        <a:spcAft>
                          <a:spcPts val="800"/>
                        </a:spcAft>
                      </a:pPr>
                      <a:r>
                        <a:rPr lang="nb-NO" sz="2000">
                          <a:solidFill>
                            <a:srgbClr val="000000"/>
                          </a:solidFill>
                          <a:effectLst/>
                          <a:latin typeface="Calibri" panose="020F0502020204030204" pitchFamily="34" charset="0"/>
                          <a:ea typeface="Calibri" panose="020F0502020204030204" pitchFamily="34" charset="0"/>
                          <a:cs typeface="Arial" panose="020B0604020202020204" pitchFamily="34" charset="0"/>
                        </a:rPr>
                        <a:t>Markedsføring og ledelse 1</a:t>
                      </a:r>
                      <a:endParaRPr lang="nb-NO"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07000"/>
                        </a:lnSpc>
                        <a:spcAft>
                          <a:spcPts val="800"/>
                        </a:spcAft>
                      </a:pPr>
                      <a:r>
                        <a:rPr lang="nb-NO" sz="2000">
                          <a:solidFill>
                            <a:srgbClr val="000000"/>
                          </a:solidFill>
                          <a:effectLst/>
                          <a:latin typeface="Calibri"/>
                          <a:ea typeface="Calibri" panose="020F0502020204030204" pitchFamily="34" charset="0"/>
                          <a:cs typeface="Arial"/>
                        </a:rPr>
                        <a:t>Markedsføring og ledelse 2</a:t>
                      </a:r>
                      <a:endParaRPr lang="nb-NO" sz="2000">
                        <a:effectLst/>
                        <a:latin typeface="Calibri"/>
                        <a:ea typeface="Calibri" panose="020F0502020204030204" pitchFamily="34" charset="0"/>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43153092"/>
                  </a:ext>
                </a:extLst>
              </a:tr>
              <a:tr h="483034">
                <a:tc>
                  <a:txBody>
                    <a:bodyPr/>
                    <a:lstStyle/>
                    <a:p>
                      <a:pPr>
                        <a:lnSpc>
                          <a:spcPct val="107000"/>
                        </a:lnSpc>
                        <a:spcAft>
                          <a:spcPts val="800"/>
                        </a:spcAft>
                      </a:pPr>
                      <a:r>
                        <a:rPr lang="nb-NO" sz="2000">
                          <a:solidFill>
                            <a:srgbClr val="000000"/>
                          </a:solidFill>
                          <a:effectLst/>
                          <a:latin typeface="Calibri" panose="020F0502020204030204" pitchFamily="34" charset="0"/>
                          <a:ea typeface="Calibri" panose="020F0502020204030204" pitchFamily="34" charset="0"/>
                          <a:cs typeface="Arial" panose="020B0604020202020204" pitchFamily="34" charset="0"/>
                        </a:rPr>
                        <a:t>Økonomistyring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07000"/>
                        </a:lnSpc>
                        <a:spcAft>
                          <a:spcPts val="800"/>
                        </a:spcAft>
                      </a:pPr>
                      <a:r>
                        <a:rPr lang="nb-NO" sz="2000">
                          <a:solidFill>
                            <a:srgbClr val="000000"/>
                          </a:solidFill>
                          <a:effectLst/>
                          <a:latin typeface="Calibri"/>
                          <a:ea typeface="Calibri" panose="020F0502020204030204" pitchFamily="34" charset="0"/>
                          <a:cs typeface="Arial"/>
                        </a:rPr>
                        <a:t>Økonomi og ledelse</a:t>
                      </a:r>
                      <a:endParaRPr lang="nb-NO" sz="2000">
                        <a:effectLst/>
                        <a:latin typeface="Calibri"/>
                        <a:ea typeface="Calibri" panose="020F0502020204030204" pitchFamily="34" charset="0"/>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667078490"/>
                  </a:ext>
                </a:extLst>
              </a:tr>
              <a:tr h="625197">
                <a:tc>
                  <a:txBody>
                    <a:bodyPr/>
                    <a:lstStyle/>
                    <a:p>
                      <a:pPr>
                        <a:lnSpc>
                          <a:spcPct val="107000"/>
                        </a:lnSpc>
                        <a:spcAft>
                          <a:spcPts val="800"/>
                        </a:spcAft>
                      </a:pPr>
                      <a:r>
                        <a:rPr lang="nb-NO" sz="2000">
                          <a:solidFill>
                            <a:srgbClr val="000000"/>
                          </a:solidFill>
                          <a:effectLst/>
                          <a:latin typeface="Calibri"/>
                          <a:ea typeface="Calibri" panose="020F0502020204030204" pitchFamily="34" charset="0"/>
                          <a:cs typeface="Arial"/>
                        </a:rPr>
                        <a:t>Entreprenørskap og bedriftsutvikling 1</a:t>
                      </a:r>
                      <a:endParaRPr lang="nb-NO" sz="2000">
                        <a:effectLst/>
                        <a:latin typeface="Calibri"/>
                        <a:ea typeface="Calibri" panose="020F0502020204030204" pitchFamily="34" charset="0"/>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800"/>
                        </a:spcAft>
                      </a:pPr>
                      <a:endParaRPr lang="nb-NO" sz="2000">
                        <a:solidFill>
                          <a:srgbClr val="000000"/>
                        </a:solidFill>
                        <a:effectLst/>
                        <a:latin typeface="Calibri"/>
                        <a:ea typeface="Calibri" panose="020F0502020204030204" pitchFamily="34" charset="0"/>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038362957"/>
                  </a:ext>
                </a:extLst>
              </a:tr>
              <a:tr h="1166217">
                <a:tc>
                  <a:txBody>
                    <a:bodyPr/>
                    <a:lstStyle/>
                    <a:p>
                      <a:pPr>
                        <a:lnSpc>
                          <a:spcPct val="107000"/>
                        </a:lnSpc>
                        <a:spcAft>
                          <a:spcPts val="800"/>
                        </a:spcAft>
                      </a:pPr>
                      <a:r>
                        <a:rPr lang="nb-NO" sz="2000">
                          <a:solidFill>
                            <a:srgbClr val="000000"/>
                          </a:solidFill>
                          <a:effectLst/>
                          <a:latin typeface="Calibri"/>
                          <a:ea typeface="Calibri" panose="020F0502020204030204" pitchFamily="34" charset="0"/>
                          <a:cs typeface="Arial"/>
                        </a:rPr>
                        <a:t>Matematikk 2P </a:t>
                      </a:r>
                      <a:endParaRPr lang="nb-NO" sz="20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b-NO" sz="2000">
                          <a:solidFill>
                            <a:srgbClr val="000000"/>
                          </a:solidFill>
                          <a:effectLst/>
                          <a:latin typeface="Calibri"/>
                          <a:ea typeface="Calibri" panose="020F0502020204030204" pitchFamily="34" charset="0"/>
                          <a:cs typeface="Arial"/>
                        </a:rPr>
                        <a:t>eller </a:t>
                      </a:r>
                      <a:endParaRPr lang="nb-NO" sz="20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nb-NO" sz="2000">
                          <a:solidFill>
                            <a:srgbClr val="000000"/>
                          </a:solidFill>
                          <a:effectLst/>
                          <a:latin typeface="Calibri"/>
                          <a:ea typeface="Calibri" panose="020F0502020204030204" pitchFamily="34" charset="0"/>
                          <a:cs typeface="Arial"/>
                        </a:rPr>
                        <a:t>Matematikk S1</a:t>
                      </a:r>
                      <a:endParaRPr lang="nb-NO" sz="2000">
                        <a:effectLst/>
                        <a:latin typeface="Calibri"/>
                        <a:ea typeface="Calibri" panose="020F0502020204030204" pitchFamily="34" charset="0"/>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07000"/>
                        </a:lnSpc>
                        <a:spcAft>
                          <a:spcPts val="800"/>
                        </a:spcAft>
                      </a:pPr>
                      <a:r>
                        <a:rPr lang="nb-NO" sz="2000">
                          <a:effectLst/>
                          <a:latin typeface="Calibri" panose="020F0502020204030204" pitchFamily="34" charset="0"/>
                          <a:ea typeface="Calibri" panose="020F0502020204030204" pitchFamily="34" charset="0"/>
                          <a:cs typeface="Arial" panose="020B0604020202020204" pitchFamily="34" charset="0"/>
                        </a:rPr>
                        <a:t> </a:t>
                      </a:r>
                    </a:p>
                    <a:p>
                      <a:pPr>
                        <a:lnSpc>
                          <a:spcPct val="107000"/>
                        </a:lnSpc>
                        <a:spcAft>
                          <a:spcPts val="800"/>
                        </a:spcAft>
                      </a:pPr>
                      <a:r>
                        <a:rPr lang="nb-NO" sz="2000">
                          <a:effectLst/>
                          <a:latin typeface="Calibri" panose="020F0502020204030204" pitchFamily="34" charset="0"/>
                          <a:ea typeface="Calibri" panose="020F0502020204030204" pitchFamily="34" charset="0"/>
                          <a:cs typeface="Arial" panose="020B0604020202020204" pitchFamily="34" charset="0"/>
                        </a:rPr>
                        <a:t> </a:t>
                      </a:r>
                    </a:p>
                    <a:p>
                      <a:pPr>
                        <a:lnSpc>
                          <a:spcPct val="107000"/>
                        </a:lnSpc>
                        <a:spcAft>
                          <a:spcPts val="800"/>
                        </a:spcAft>
                      </a:pPr>
                      <a:r>
                        <a:rPr lang="nb-NO" sz="2000">
                          <a:solidFill>
                            <a:srgbClr val="000000"/>
                          </a:solidFill>
                          <a:effectLst/>
                          <a:latin typeface="Calibri" panose="020F0502020204030204" pitchFamily="34" charset="0"/>
                          <a:ea typeface="Calibri" panose="020F0502020204030204" pitchFamily="34" charset="0"/>
                          <a:cs typeface="Arial" panose="020B0604020202020204" pitchFamily="34" charset="0"/>
                        </a:rPr>
                        <a:t>Matematikk S2</a:t>
                      </a:r>
                      <a:endParaRPr lang="nb-NO"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281521945"/>
                  </a:ext>
                </a:extLst>
              </a:tr>
            </a:tbl>
          </a:graphicData>
        </a:graphic>
      </p:graphicFrame>
    </p:spTree>
    <p:extLst>
      <p:ext uri="{BB962C8B-B14F-4D97-AF65-F5344CB8AC3E}">
        <p14:creationId xmlns:p14="http://schemas.microsoft.com/office/powerpoint/2010/main" val="2812446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1348D03-1F2E-910D-AE93-32E37ECCC212}"/>
              </a:ext>
            </a:extLst>
          </p:cNvPr>
          <p:cNvSpPr>
            <a:spLocks noGrp="1"/>
          </p:cNvSpPr>
          <p:nvPr>
            <p:ph type="title"/>
          </p:nvPr>
        </p:nvSpPr>
        <p:spPr>
          <a:xfrm>
            <a:off x="838200" y="365125"/>
            <a:ext cx="10515600" cy="1325563"/>
          </a:xfrm>
        </p:spPr>
        <p:txBody>
          <a:bodyPr anchor="ctr">
            <a:normAutofit/>
          </a:bodyPr>
          <a:lstStyle/>
          <a:p>
            <a:r>
              <a:rPr lang="nb-NO"/>
              <a:t>Realfags- og språkpoeng</a:t>
            </a:r>
          </a:p>
        </p:txBody>
      </p:sp>
      <p:pic>
        <p:nvPicPr>
          <p:cNvPr id="5" name="Bilde 4">
            <a:extLst>
              <a:ext uri="{FF2B5EF4-FFF2-40B4-BE49-F238E27FC236}">
                <a16:creationId xmlns:a16="http://schemas.microsoft.com/office/drawing/2014/main" id="{73859482-B422-7F79-918F-D4453F1C0EE4}"/>
              </a:ext>
            </a:extLst>
          </p:cNvPr>
          <p:cNvPicPr>
            <a:picLocks noChangeAspect="1"/>
          </p:cNvPicPr>
          <p:nvPr/>
        </p:nvPicPr>
        <p:blipFill>
          <a:blip r:embed="rId2"/>
          <a:stretch>
            <a:fillRect/>
          </a:stretch>
        </p:blipFill>
        <p:spPr>
          <a:xfrm>
            <a:off x="838200" y="2599052"/>
            <a:ext cx="5181600" cy="2221986"/>
          </a:xfrm>
          <a:prstGeom prst="rect">
            <a:avLst/>
          </a:prstGeom>
          <a:noFill/>
        </p:spPr>
      </p:pic>
      <p:sp>
        <p:nvSpPr>
          <p:cNvPr id="3" name="Plassholder for innhold 2">
            <a:extLst>
              <a:ext uri="{FF2B5EF4-FFF2-40B4-BE49-F238E27FC236}">
                <a16:creationId xmlns:a16="http://schemas.microsoft.com/office/drawing/2014/main" id="{D62C8A26-762C-ADD2-7C45-2C33A1E67D86}"/>
              </a:ext>
            </a:extLst>
          </p:cNvPr>
          <p:cNvSpPr>
            <a:spLocks noGrp="1"/>
          </p:cNvSpPr>
          <p:nvPr>
            <p:ph sz="half" idx="2"/>
          </p:nvPr>
        </p:nvSpPr>
        <p:spPr>
          <a:xfrm>
            <a:off x="6172200" y="1825625"/>
            <a:ext cx="5181600" cy="3768840"/>
          </a:xfrm>
        </p:spPr>
        <p:txBody>
          <a:bodyPr>
            <a:normAutofit/>
          </a:bodyPr>
          <a:lstStyle/>
          <a:p>
            <a:r>
              <a:rPr lang="nb-NO" sz="2600"/>
              <a:t>Gjelder kun i Norge</a:t>
            </a:r>
          </a:p>
          <a:p>
            <a:r>
              <a:rPr lang="nb-NO" sz="2600"/>
              <a:t>Poeng for fremmedspråk gjelder ikke obligatorisk fremmedspråk</a:t>
            </a:r>
          </a:p>
          <a:p>
            <a:r>
              <a:rPr lang="nb-NO" sz="2600"/>
              <a:t>Viktig å vurdere effekten av tilleggspoeng hvis lav karakter i faget. Det viktigste er at du velger fag du tror er interessante for deg.</a:t>
            </a:r>
          </a:p>
          <a:p>
            <a:r>
              <a:rPr lang="nb-NO" sz="2600"/>
              <a:t>Det er maks 4 tilleggspoeng i vgs</a:t>
            </a:r>
          </a:p>
          <a:p>
            <a:pPr marL="0" indent="0">
              <a:buNone/>
            </a:pPr>
            <a:endParaRPr lang="nb-NO" sz="2600"/>
          </a:p>
        </p:txBody>
      </p:sp>
    </p:spTree>
    <p:extLst>
      <p:ext uri="{BB962C8B-B14F-4D97-AF65-F5344CB8AC3E}">
        <p14:creationId xmlns:p14="http://schemas.microsoft.com/office/powerpoint/2010/main" val="345555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9F33394-4031-4F5C-B8FC-9C7D29F1C01C}"/>
              </a:ext>
            </a:extLst>
          </p:cNvPr>
          <p:cNvSpPr>
            <a:spLocks noGrp="1"/>
          </p:cNvSpPr>
          <p:nvPr>
            <p:ph type="title"/>
          </p:nvPr>
        </p:nvSpPr>
        <p:spPr/>
        <p:txBody>
          <a:bodyPr/>
          <a:lstStyle/>
          <a:p>
            <a:r>
              <a:rPr lang="nb-NO"/>
              <a:t>Førstegangsvitnemål</a:t>
            </a:r>
          </a:p>
        </p:txBody>
      </p:sp>
      <p:sp>
        <p:nvSpPr>
          <p:cNvPr id="3" name="Plassholder for innhold 2">
            <a:extLst>
              <a:ext uri="{FF2B5EF4-FFF2-40B4-BE49-F238E27FC236}">
                <a16:creationId xmlns:a16="http://schemas.microsoft.com/office/drawing/2014/main" id="{EEACBD40-5121-4620-8B1B-BF81D4EA5038}"/>
              </a:ext>
            </a:extLst>
          </p:cNvPr>
          <p:cNvSpPr>
            <a:spLocks noGrp="1"/>
          </p:cNvSpPr>
          <p:nvPr>
            <p:ph idx="1"/>
          </p:nvPr>
        </p:nvSpPr>
        <p:spPr>
          <a:xfrm>
            <a:off x="838200" y="1510748"/>
            <a:ext cx="10515600" cy="4227443"/>
          </a:xfrm>
        </p:spPr>
        <p:txBody>
          <a:bodyPr>
            <a:normAutofit/>
          </a:bodyPr>
          <a:lstStyle/>
          <a:p>
            <a:r>
              <a:rPr lang="nb-NO" sz="2000"/>
              <a:t>Du får vitnemål når du har fullført videregående, med riktige fagkombinasjoner og karakter 2 eller bedre i alle fag.</a:t>
            </a:r>
          </a:p>
          <a:p>
            <a:r>
              <a:rPr lang="nb-NO" sz="2000"/>
              <a:t>Du kan </a:t>
            </a:r>
            <a:r>
              <a:rPr lang="nb-NO" sz="2000" u="sng"/>
              <a:t>forbedre</a:t>
            </a:r>
            <a:r>
              <a:rPr lang="nb-NO" sz="2000"/>
              <a:t> karakterer som privatist mens du går på videregående skole, og fremdeles få vitnemål. </a:t>
            </a:r>
          </a:p>
          <a:p>
            <a:r>
              <a:rPr lang="nb-NO" sz="2000"/>
              <a:t>Du kan </a:t>
            </a:r>
            <a:r>
              <a:rPr lang="nb-NO" sz="2000" b="1"/>
              <a:t>ikke</a:t>
            </a:r>
            <a:r>
              <a:rPr lang="nb-NO" sz="2000"/>
              <a:t> bytte ut fag du har fått standpunktkarakter i.  (unntak 1T og 1P)</a:t>
            </a:r>
          </a:p>
          <a:p>
            <a:r>
              <a:rPr lang="nb-NO" sz="2000"/>
              <a:t>Hvis du er usikker, sjekk med studieleder Liv Ragna R. Wang</a:t>
            </a:r>
          </a:p>
          <a:p>
            <a:r>
              <a:rPr lang="nb-NO" sz="2000"/>
              <a:t>Perioder for oppmelding som privatist:</a:t>
            </a:r>
          </a:p>
          <a:p>
            <a:pPr lvl="1"/>
            <a:r>
              <a:rPr lang="nb-NO" sz="2000"/>
              <a:t>1.-15. september</a:t>
            </a:r>
          </a:p>
          <a:p>
            <a:pPr lvl="1"/>
            <a:r>
              <a:rPr lang="nb-NO" sz="2000"/>
              <a:t>15. januar – 1. februar</a:t>
            </a:r>
          </a:p>
          <a:p>
            <a:pPr marL="274320" lvl="1" indent="0">
              <a:buNone/>
            </a:pPr>
            <a:r>
              <a:rPr lang="nb-NO" sz="2000"/>
              <a:t>Oppmeldingen på &lt;privatist.inschool.visma.no&gt;</a:t>
            </a:r>
          </a:p>
          <a:p>
            <a:pPr marL="274320" lvl="1" indent="0">
              <a:buNone/>
            </a:pPr>
            <a:r>
              <a:rPr lang="nb-NO" sz="2400">
                <a:hlinkClick r:id="rId2"/>
              </a:rPr>
              <a:t>Privatisteksamen - Viken fylkeskommune</a:t>
            </a:r>
            <a:endParaRPr lang="nb-NO" sz="1800"/>
          </a:p>
          <a:p>
            <a:pPr marL="274320" lvl="1" indent="0">
              <a:buNone/>
            </a:pPr>
            <a:endParaRPr lang="nb-NO" sz="1800"/>
          </a:p>
        </p:txBody>
      </p:sp>
      <p:pic>
        <p:nvPicPr>
          <p:cNvPr id="5" name="Bilde 4">
            <a:extLst>
              <a:ext uri="{FF2B5EF4-FFF2-40B4-BE49-F238E27FC236}">
                <a16:creationId xmlns:a16="http://schemas.microsoft.com/office/drawing/2014/main" id="{21087D0A-AAAF-4F73-99F5-2B9EE4BE3A92}"/>
              </a:ext>
            </a:extLst>
          </p:cNvPr>
          <p:cNvPicPr>
            <a:picLocks noChangeAspect="1"/>
          </p:cNvPicPr>
          <p:nvPr/>
        </p:nvPicPr>
        <p:blipFill>
          <a:blip r:embed="rId3"/>
          <a:stretch>
            <a:fillRect/>
          </a:stretch>
        </p:blipFill>
        <p:spPr>
          <a:xfrm>
            <a:off x="8866291" y="99392"/>
            <a:ext cx="2883658" cy="1316850"/>
          </a:xfrm>
          <a:prstGeom prst="rect">
            <a:avLst/>
          </a:prstGeom>
        </p:spPr>
      </p:pic>
    </p:spTree>
    <p:extLst>
      <p:ext uri="{BB962C8B-B14F-4D97-AF65-F5344CB8AC3E}">
        <p14:creationId xmlns:p14="http://schemas.microsoft.com/office/powerpoint/2010/main" val="899966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A6B71F4-2DE4-43E8-87B8-CF96604CA1E8}"/>
              </a:ext>
            </a:extLst>
          </p:cNvPr>
          <p:cNvSpPr>
            <a:spLocks noGrp="1"/>
          </p:cNvSpPr>
          <p:nvPr>
            <p:ph type="title"/>
          </p:nvPr>
        </p:nvSpPr>
        <p:spPr>
          <a:xfrm>
            <a:off x="838200" y="365125"/>
            <a:ext cx="10515600" cy="1325563"/>
          </a:xfrm>
        </p:spPr>
        <p:txBody>
          <a:bodyPr anchor="ctr">
            <a:normAutofit/>
          </a:bodyPr>
          <a:lstStyle/>
          <a:p>
            <a:r>
              <a:rPr lang="nb-NO"/>
              <a:t>Utvekslingsår i vg2</a:t>
            </a:r>
          </a:p>
        </p:txBody>
      </p:sp>
      <p:pic>
        <p:nvPicPr>
          <p:cNvPr id="5" name="Bilde 4">
            <a:extLst>
              <a:ext uri="{FF2B5EF4-FFF2-40B4-BE49-F238E27FC236}">
                <a16:creationId xmlns:a16="http://schemas.microsoft.com/office/drawing/2014/main" id="{7D9386B6-84E3-42AD-82BE-0CAA95992DD3}"/>
              </a:ext>
            </a:extLst>
          </p:cNvPr>
          <p:cNvPicPr>
            <a:picLocks noChangeAspect="1"/>
          </p:cNvPicPr>
          <p:nvPr/>
        </p:nvPicPr>
        <p:blipFill>
          <a:blip r:embed="rId2"/>
          <a:stretch>
            <a:fillRect/>
          </a:stretch>
        </p:blipFill>
        <p:spPr>
          <a:xfrm>
            <a:off x="838200" y="2318820"/>
            <a:ext cx="5181600" cy="2782449"/>
          </a:xfrm>
          <a:prstGeom prst="rect">
            <a:avLst/>
          </a:prstGeom>
          <a:noFill/>
        </p:spPr>
      </p:pic>
      <p:sp>
        <p:nvSpPr>
          <p:cNvPr id="3" name="Plassholder for innhold 2">
            <a:extLst>
              <a:ext uri="{FF2B5EF4-FFF2-40B4-BE49-F238E27FC236}">
                <a16:creationId xmlns:a16="http://schemas.microsoft.com/office/drawing/2014/main" id="{C5F3DE7E-1EE0-40D8-AA7A-7E6531CE036D}"/>
              </a:ext>
            </a:extLst>
          </p:cNvPr>
          <p:cNvSpPr>
            <a:spLocks noGrp="1"/>
          </p:cNvSpPr>
          <p:nvPr>
            <p:ph sz="half" idx="2"/>
          </p:nvPr>
        </p:nvSpPr>
        <p:spPr>
          <a:xfrm>
            <a:off x="6172200" y="1825625"/>
            <a:ext cx="5181600" cy="3768840"/>
          </a:xfrm>
        </p:spPr>
        <p:txBody>
          <a:bodyPr vert="horz" lIns="91440" tIns="45720" rIns="91440" bIns="45720" rtlCol="0">
            <a:normAutofit/>
          </a:bodyPr>
          <a:lstStyle/>
          <a:p>
            <a:r>
              <a:rPr lang="nb-NO" sz="1600"/>
              <a:t>Elever kan velge å ta et opplæringsår i utlandet i vg2</a:t>
            </a:r>
          </a:p>
          <a:p>
            <a:r>
              <a:rPr lang="nb-NO" sz="1600"/>
              <a:t>Det gjelder samme regler i utlandet som hjemme</a:t>
            </a:r>
          </a:p>
          <a:p>
            <a:pPr lvl="2"/>
            <a:r>
              <a:rPr lang="nb-NO" sz="1600"/>
              <a:t>Alle må ha minst 2 programfag i utlandet som du kan bygge videre på i Vg3. Fagene må ha tilsvarende samme nivå som i Norge</a:t>
            </a:r>
          </a:p>
          <a:p>
            <a:pPr lvl="2"/>
            <a:r>
              <a:rPr lang="nb-NO" sz="1600"/>
              <a:t>Alle må ha matematikk tilsvarende  2P, S1 eller R1</a:t>
            </a:r>
          </a:p>
          <a:p>
            <a:pPr lvl="2"/>
            <a:r>
              <a:rPr lang="nb-NO" sz="1600"/>
              <a:t>Alle må ha fremmedspråk i utlandet, tilsvarende det du har i Vg1</a:t>
            </a:r>
          </a:p>
          <a:p>
            <a:pPr lvl="2"/>
            <a:r>
              <a:rPr lang="nb-NO" sz="1600"/>
              <a:t>Utvekslingselever må fullføre og bestå skoleåret</a:t>
            </a:r>
          </a:p>
          <a:p>
            <a:r>
              <a:rPr lang="nb-NO" sz="1600"/>
              <a:t>Utvekslingselever konkurrerer seg inn til vg3 på lik linje med de andre elevene og med karakterer fra utlandet</a:t>
            </a:r>
          </a:p>
        </p:txBody>
      </p:sp>
    </p:spTree>
    <p:extLst>
      <p:ext uri="{BB962C8B-B14F-4D97-AF65-F5344CB8AC3E}">
        <p14:creationId xmlns:p14="http://schemas.microsoft.com/office/powerpoint/2010/main" val="2030501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6D8CBCF-4149-98AF-7142-9F39DEC79E32}"/>
              </a:ext>
            </a:extLst>
          </p:cNvPr>
          <p:cNvSpPr>
            <a:spLocks noGrp="1"/>
          </p:cNvSpPr>
          <p:nvPr>
            <p:ph type="title"/>
          </p:nvPr>
        </p:nvSpPr>
        <p:spPr/>
        <p:txBody>
          <a:bodyPr/>
          <a:lstStyle/>
          <a:p>
            <a:r>
              <a:rPr lang="nb-NO"/>
              <a:t>Plan for faginformasjon og fagvalg</a:t>
            </a:r>
          </a:p>
        </p:txBody>
      </p:sp>
      <p:sp>
        <p:nvSpPr>
          <p:cNvPr id="3" name="Plassholder for innhold 2">
            <a:extLst>
              <a:ext uri="{FF2B5EF4-FFF2-40B4-BE49-F238E27FC236}">
                <a16:creationId xmlns:a16="http://schemas.microsoft.com/office/drawing/2014/main" id="{E3409CD1-4F8C-8283-88F1-980609C4D6B1}"/>
              </a:ext>
            </a:extLst>
          </p:cNvPr>
          <p:cNvSpPr>
            <a:spLocks noGrp="1"/>
          </p:cNvSpPr>
          <p:nvPr>
            <p:ph idx="1"/>
          </p:nvPr>
        </p:nvSpPr>
        <p:spPr/>
        <p:txBody>
          <a:bodyPr>
            <a:normAutofit fontScale="92500" lnSpcReduction="10000"/>
          </a:bodyPr>
          <a:lstStyle/>
          <a:p>
            <a:r>
              <a:rPr lang="nb-NO" dirty="0"/>
              <a:t>Uke 47-48 informasjon til alle vg1 klassene om regler for hvordan velge programfag og hva dere må tenke på</a:t>
            </a:r>
          </a:p>
          <a:p>
            <a:r>
              <a:rPr lang="nb-NO" dirty="0"/>
              <a:t>Uke 49</a:t>
            </a:r>
          </a:p>
          <a:p>
            <a:pPr lvl="1"/>
            <a:r>
              <a:rPr lang="nb-NO" dirty="0"/>
              <a:t>6. og 7. desember informasjon om innholdet i fagene. Lærere forteller. </a:t>
            </a:r>
          </a:p>
          <a:p>
            <a:pPr lvl="1"/>
            <a:r>
              <a:rPr lang="nb-NO" b="1" dirty="0"/>
              <a:t>8. desember </a:t>
            </a:r>
            <a:r>
              <a:rPr lang="nb-NO" dirty="0"/>
              <a:t>– foresattmøte </a:t>
            </a:r>
            <a:r>
              <a:rPr lang="nb-NO" dirty="0" err="1"/>
              <a:t>kl</a:t>
            </a:r>
            <a:r>
              <a:rPr lang="nb-NO" dirty="0"/>
              <a:t> 18.00 om fagvalg. </a:t>
            </a:r>
          </a:p>
          <a:p>
            <a:pPr lvl="1"/>
            <a:r>
              <a:rPr lang="nb-NO" dirty="0"/>
              <a:t>Prøvevalg – tirsdag 13. desember i klassens time. Viktig at alle møter og deltar i prøvevalget. </a:t>
            </a:r>
            <a:r>
              <a:rPr lang="nb-NO"/>
              <a:t>Endelig fagtilbud besluttes på bakgrunn av resultatene på denne undersøkelsen.</a:t>
            </a:r>
            <a:endParaRPr lang="nb-NO" dirty="0"/>
          </a:p>
          <a:p>
            <a:r>
              <a:rPr lang="nb-NO" dirty="0"/>
              <a:t>Selve fagvalget gjennomføres i slutten av januar. Dere gjør det i </a:t>
            </a:r>
          </a:p>
          <a:p>
            <a:pPr marL="0" indent="0">
              <a:buNone/>
            </a:pPr>
            <a:r>
              <a:rPr lang="nb-NO" dirty="0"/>
              <a:t>    </a:t>
            </a:r>
            <a:r>
              <a:rPr lang="nb-NO" dirty="0" err="1"/>
              <a:t>VismaInSchool</a:t>
            </a:r>
            <a:r>
              <a:rPr lang="nb-NO" dirty="0"/>
              <a:t>. Det blir mer informasjon i uke 2 og 3 om dette</a:t>
            </a:r>
          </a:p>
        </p:txBody>
      </p:sp>
    </p:spTree>
    <p:extLst>
      <p:ext uri="{BB962C8B-B14F-4D97-AF65-F5344CB8AC3E}">
        <p14:creationId xmlns:p14="http://schemas.microsoft.com/office/powerpoint/2010/main" val="4025448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315A307-ECC9-4A8B-A7EB-6ACDF4F0414A}"/>
              </a:ext>
            </a:extLst>
          </p:cNvPr>
          <p:cNvSpPr>
            <a:spLocks noGrp="1"/>
          </p:cNvSpPr>
          <p:nvPr>
            <p:ph type="title"/>
          </p:nvPr>
        </p:nvSpPr>
        <p:spPr>
          <a:xfrm>
            <a:off x="1066800" y="642594"/>
            <a:ext cx="10058400" cy="1371600"/>
          </a:xfrm>
        </p:spPr>
        <p:txBody>
          <a:bodyPr anchor="ctr">
            <a:normAutofit/>
          </a:bodyPr>
          <a:lstStyle/>
          <a:p>
            <a:r>
              <a:rPr lang="nb-NO"/>
              <a:t>Hvordan gjøre et mest mulig riktig valg?</a:t>
            </a:r>
          </a:p>
        </p:txBody>
      </p:sp>
      <p:sp>
        <p:nvSpPr>
          <p:cNvPr id="3" name="Plassholder for innhold 2">
            <a:extLst>
              <a:ext uri="{FF2B5EF4-FFF2-40B4-BE49-F238E27FC236}">
                <a16:creationId xmlns:a16="http://schemas.microsoft.com/office/drawing/2014/main" id="{BFABCDFE-ED0B-4E44-AA8F-8EE5EDFC45D8}"/>
              </a:ext>
            </a:extLst>
          </p:cNvPr>
          <p:cNvSpPr>
            <a:spLocks noGrp="1"/>
          </p:cNvSpPr>
          <p:nvPr>
            <p:ph sz="half" idx="1"/>
          </p:nvPr>
        </p:nvSpPr>
        <p:spPr>
          <a:xfrm>
            <a:off x="1066800" y="2014194"/>
            <a:ext cx="4663440" cy="3541975"/>
          </a:xfrm>
        </p:spPr>
        <p:txBody>
          <a:bodyPr vert="horz" lIns="91440" tIns="45720" rIns="91440" bIns="45720" rtlCol="0" anchor="t">
            <a:normAutofit lnSpcReduction="10000"/>
          </a:bodyPr>
          <a:lstStyle/>
          <a:p>
            <a:pPr marL="274320" lvl="1" indent="0">
              <a:buNone/>
            </a:pPr>
            <a:endParaRPr lang="nb-NO" sz="1800"/>
          </a:p>
          <a:p>
            <a:endParaRPr lang="nb-NO"/>
          </a:p>
          <a:p>
            <a:r>
              <a:rPr lang="nb-NO" sz="2400"/>
              <a:t>Interesser</a:t>
            </a:r>
          </a:p>
          <a:p>
            <a:r>
              <a:rPr lang="nb-NO" sz="2400"/>
              <a:t>Faglige forutsetninger</a:t>
            </a:r>
          </a:p>
          <a:p>
            <a:r>
              <a:rPr lang="nb-NO" sz="2400"/>
              <a:t>Motivasjon </a:t>
            </a:r>
          </a:p>
          <a:p>
            <a:r>
              <a:rPr lang="nb-NO" sz="2400"/>
              <a:t>Trivsel</a:t>
            </a:r>
          </a:p>
          <a:p>
            <a:endParaRPr lang="nb-NO"/>
          </a:p>
          <a:p>
            <a:pPr marL="0" indent="0">
              <a:buNone/>
            </a:pPr>
            <a:r>
              <a:rPr lang="nb-NO"/>
              <a:t>	</a:t>
            </a:r>
          </a:p>
        </p:txBody>
      </p:sp>
      <p:pic>
        <p:nvPicPr>
          <p:cNvPr id="5" name="Bilde 4">
            <a:extLst>
              <a:ext uri="{FF2B5EF4-FFF2-40B4-BE49-F238E27FC236}">
                <a16:creationId xmlns:a16="http://schemas.microsoft.com/office/drawing/2014/main" id="{A70EC474-19A5-4235-8A08-7C3CAEF7857E}"/>
              </a:ext>
            </a:extLst>
          </p:cNvPr>
          <p:cNvPicPr>
            <a:picLocks noChangeAspect="1"/>
          </p:cNvPicPr>
          <p:nvPr/>
        </p:nvPicPr>
        <p:blipFill rotWithShape="1">
          <a:blip r:embed="rId2"/>
          <a:srcRect l="9339" r="7887" b="2"/>
          <a:stretch/>
        </p:blipFill>
        <p:spPr>
          <a:xfrm>
            <a:off x="6943724" y="2103120"/>
            <a:ext cx="4181475" cy="3340418"/>
          </a:xfrm>
          <a:prstGeom prst="rect">
            <a:avLst/>
          </a:prstGeom>
          <a:noFill/>
        </p:spPr>
      </p:pic>
      <p:sp>
        <p:nvSpPr>
          <p:cNvPr id="6" name="Snakkeboble: oval 5">
            <a:extLst>
              <a:ext uri="{FF2B5EF4-FFF2-40B4-BE49-F238E27FC236}">
                <a16:creationId xmlns:a16="http://schemas.microsoft.com/office/drawing/2014/main" id="{502DB093-5703-4157-8655-4E617B95011E}"/>
              </a:ext>
            </a:extLst>
          </p:cNvPr>
          <p:cNvSpPr/>
          <p:nvPr/>
        </p:nvSpPr>
        <p:spPr>
          <a:xfrm>
            <a:off x="3484190" y="1172171"/>
            <a:ext cx="4350058" cy="2601158"/>
          </a:xfrm>
          <a:prstGeom prst="wedgeEllipseCallout">
            <a:avLst>
              <a:gd name="adj1" fmla="val 60459"/>
              <a:gd name="adj2" fmla="val 46544"/>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000" b="1"/>
              <a:t>Vær aktør i eget liv når du velger fag </a:t>
            </a:r>
          </a:p>
          <a:p>
            <a:pPr algn="ctr"/>
            <a:endParaRPr lang="nb-NO" sz="2000" b="1"/>
          </a:p>
          <a:p>
            <a:pPr algn="ctr"/>
            <a:r>
              <a:rPr lang="nb-NO" sz="2000" b="1"/>
              <a:t>Ikke vær en brikke som lar andre bestemme valgene dine</a:t>
            </a:r>
          </a:p>
        </p:txBody>
      </p:sp>
    </p:spTree>
    <p:extLst>
      <p:ext uri="{BB962C8B-B14F-4D97-AF65-F5344CB8AC3E}">
        <p14:creationId xmlns:p14="http://schemas.microsoft.com/office/powerpoint/2010/main" val="3810688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EE2BD7A-F922-C78E-0A56-C6D4DECE553F}"/>
              </a:ext>
            </a:extLst>
          </p:cNvPr>
          <p:cNvSpPr>
            <a:spLocks noGrp="1"/>
          </p:cNvSpPr>
          <p:nvPr>
            <p:ph type="title"/>
          </p:nvPr>
        </p:nvSpPr>
        <p:spPr>
          <a:xfrm>
            <a:off x="838200" y="365125"/>
            <a:ext cx="10515600" cy="1325563"/>
          </a:xfrm>
        </p:spPr>
        <p:txBody>
          <a:bodyPr anchor="ctr">
            <a:normAutofit/>
          </a:bodyPr>
          <a:lstStyle/>
          <a:p>
            <a:r>
              <a:rPr lang="nb-NO"/>
              <a:t>Program for møtet</a:t>
            </a:r>
          </a:p>
        </p:txBody>
      </p:sp>
      <p:sp>
        <p:nvSpPr>
          <p:cNvPr id="3" name="Plassholder for innhold 2">
            <a:extLst>
              <a:ext uri="{FF2B5EF4-FFF2-40B4-BE49-F238E27FC236}">
                <a16:creationId xmlns:a16="http://schemas.microsoft.com/office/drawing/2014/main" id="{DF4CDEE1-1192-243B-B727-E5156E3FB196}"/>
              </a:ext>
            </a:extLst>
          </p:cNvPr>
          <p:cNvSpPr>
            <a:spLocks noGrp="1"/>
          </p:cNvSpPr>
          <p:nvPr>
            <p:ph sz="half" idx="1"/>
          </p:nvPr>
        </p:nvSpPr>
        <p:spPr>
          <a:xfrm>
            <a:off x="838200" y="1825625"/>
            <a:ext cx="5181600" cy="3768840"/>
          </a:xfrm>
        </p:spPr>
        <p:txBody>
          <a:bodyPr vert="horz" lIns="91440" tIns="45720" rIns="91440" bIns="45720" rtlCol="0" anchor="t">
            <a:normAutofit/>
          </a:bodyPr>
          <a:lstStyle/>
          <a:p>
            <a:r>
              <a:rPr lang="nb-NO" sz="1800"/>
              <a:t>Velkommen ved rektor Ellen Bruun </a:t>
            </a:r>
            <a:r>
              <a:rPr lang="nb-NO" sz="1800" err="1"/>
              <a:t>Råum</a:t>
            </a:r>
            <a:endParaRPr lang="nb-NO" sz="1800" err="1">
              <a:cs typeface="Calibri Light"/>
            </a:endParaRPr>
          </a:p>
          <a:p>
            <a:r>
              <a:rPr lang="nb-NO" sz="1800"/>
              <a:t>Informasjon om skolens fagtilbud og fagvalg for neste skoleår ved studieleder Liv Ragna Rohde Wang</a:t>
            </a:r>
            <a:endParaRPr lang="nb-NO" sz="1800">
              <a:cs typeface="Calibri Light"/>
            </a:endParaRPr>
          </a:p>
          <a:p>
            <a:pPr lvl="1">
              <a:buFont typeface="Calibri Light" panose="020B0604020202020204" pitchFamily="34" charset="0"/>
              <a:buChar char="‒"/>
            </a:pPr>
            <a:r>
              <a:rPr lang="nb-NO" sz="1800"/>
              <a:t>Matematikkvalg</a:t>
            </a:r>
            <a:endParaRPr lang="nb-NO" sz="1800">
              <a:cs typeface="Calibri Light"/>
            </a:endParaRPr>
          </a:p>
          <a:p>
            <a:pPr lvl="1">
              <a:buFont typeface="Calibri Light" panose="020B0604020202020204" pitchFamily="34" charset="0"/>
              <a:buChar char="‒"/>
            </a:pPr>
            <a:r>
              <a:rPr lang="nb-NO" sz="1800"/>
              <a:t>Programområder</a:t>
            </a:r>
            <a:endParaRPr lang="nb-NO" sz="1800">
              <a:cs typeface="Calibri Light"/>
            </a:endParaRPr>
          </a:p>
          <a:p>
            <a:pPr lvl="1">
              <a:buFont typeface="Calibri Light" panose="020B0604020202020204" pitchFamily="34" charset="0"/>
              <a:buChar char="‒"/>
            </a:pPr>
            <a:r>
              <a:rPr lang="nb-NO" sz="1800"/>
              <a:t>Fagtilbud</a:t>
            </a:r>
            <a:endParaRPr lang="nb-NO" sz="1800">
              <a:cs typeface="Calibri Light"/>
            </a:endParaRPr>
          </a:p>
          <a:p>
            <a:pPr lvl="1">
              <a:buFont typeface="Calibri Light" panose="020B0604020202020204" pitchFamily="34" charset="0"/>
              <a:buChar char="‒"/>
            </a:pPr>
            <a:r>
              <a:rPr lang="nb-NO" sz="1800"/>
              <a:t>Eksempler på fagvalg</a:t>
            </a:r>
            <a:endParaRPr lang="nb-NO" sz="1800">
              <a:cs typeface="Calibri Light"/>
            </a:endParaRPr>
          </a:p>
          <a:p>
            <a:pPr marL="457200" lvl="1" indent="0">
              <a:buNone/>
            </a:pPr>
            <a:endParaRPr lang="nb-NO" sz="1800"/>
          </a:p>
          <a:p>
            <a:r>
              <a:rPr lang="nb-NO" sz="1800"/>
              <a:t>Førstegangsvitnemål</a:t>
            </a:r>
            <a:endParaRPr lang="nb-NO" sz="1800">
              <a:cs typeface="Calibri Light"/>
            </a:endParaRPr>
          </a:p>
          <a:p>
            <a:r>
              <a:rPr lang="nb-NO" sz="1800"/>
              <a:t>Vg2 i utlandet</a:t>
            </a:r>
            <a:endParaRPr lang="nb-NO" sz="1800">
              <a:cs typeface="Calibri Light"/>
            </a:endParaRPr>
          </a:p>
          <a:p>
            <a:endParaRPr lang="nb-NO" sz="1800"/>
          </a:p>
          <a:p>
            <a:endParaRPr lang="nb-NO" sz="1800"/>
          </a:p>
        </p:txBody>
      </p:sp>
      <p:pic>
        <p:nvPicPr>
          <p:cNvPr id="2050" name="Picture 2" descr="Gratis illustrasjoner av Blokkere">
            <a:extLst>
              <a:ext uri="{FF2B5EF4-FFF2-40B4-BE49-F238E27FC236}">
                <a16:creationId xmlns:a16="http://schemas.microsoft.com/office/drawing/2014/main" id="{A9045364-A36E-BF4C-78FD-7C95B8B4525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172200" y="1993640"/>
            <a:ext cx="5181600" cy="3432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977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7FCFA08-E842-0BF4-6298-6FD3D10A23F3}"/>
              </a:ext>
            </a:extLst>
          </p:cNvPr>
          <p:cNvSpPr>
            <a:spLocks noGrp="1"/>
          </p:cNvSpPr>
          <p:nvPr>
            <p:ph type="title"/>
          </p:nvPr>
        </p:nvSpPr>
        <p:spPr/>
        <p:txBody>
          <a:bodyPr/>
          <a:lstStyle/>
          <a:p>
            <a:r>
              <a:rPr lang="nb-NO"/>
              <a:t>Fordeling av fellesfag og programfag</a:t>
            </a:r>
          </a:p>
        </p:txBody>
      </p:sp>
      <p:graphicFrame>
        <p:nvGraphicFramePr>
          <p:cNvPr id="4" name="Plassholder for innhold 3">
            <a:extLst>
              <a:ext uri="{FF2B5EF4-FFF2-40B4-BE49-F238E27FC236}">
                <a16:creationId xmlns:a16="http://schemas.microsoft.com/office/drawing/2014/main" id="{2B8AC17E-8F38-9DD9-EAF9-2E312344DF5E}"/>
              </a:ext>
            </a:extLst>
          </p:cNvPr>
          <p:cNvGraphicFramePr>
            <a:graphicFrameLocks noGrp="1"/>
          </p:cNvGraphicFramePr>
          <p:nvPr>
            <p:ph idx="1"/>
            <p:extLst>
              <p:ext uri="{D42A27DB-BD31-4B8C-83A1-F6EECF244321}">
                <p14:modId xmlns:p14="http://schemas.microsoft.com/office/powerpoint/2010/main" val="2440650611"/>
              </p:ext>
            </p:extLst>
          </p:nvPr>
        </p:nvGraphicFramePr>
        <p:xfrm>
          <a:off x="2152403" y="1828800"/>
          <a:ext cx="7887194" cy="3854545"/>
        </p:xfrm>
        <a:graphic>
          <a:graphicData uri="http://schemas.openxmlformats.org/drawingml/2006/table">
            <a:tbl>
              <a:tblPr/>
              <a:tblGrid>
                <a:gridCol w="1847819">
                  <a:extLst>
                    <a:ext uri="{9D8B030D-6E8A-4147-A177-3AD203B41FA5}">
                      <a16:colId xmlns:a16="http://schemas.microsoft.com/office/drawing/2014/main" val="2862581733"/>
                    </a:ext>
                  </a:extLst>
                </a:gridCol>
                <a:gridCol w="645471">
                  <a:extLst>
                    <a:ext uri="{9D8B030D-6E8A-4147-A177-3AD203B41FA5}">
                      <a16:colId xmlns:a16="http://schemas.microsoft.com/office/drawing/2014/main" val="2722083997"/>
                    </a:ext>
                  </a:extLst>
                </a:gridCol>
                <a:gridCol w="2090611">
                  <a:extLst>
                    <a:ext uri="{9D8B030D-6E8A-4147-A177-3AD203B41FA5}">
                      <a16:colId xmlns:a16="http://schemas.microsoft.com/office/drawing/2014/main" val="3543158011"/>
                    </a:ext>
                  </a:extLst>
                </a:gridCol>
                <a:gridCol w="860628">
                  <a:extLst>
                    <a:ext uri="{9D8B030D-6E8A-4147-A177-3AD203B41FA5}">
                      <a16:colId xmlns:a16="http://schemas.microsoft.com/office/drawing/2014/main" val="2747959336"/>
                    </a:ext>
                  </a:extLst>
                </a:gridCol>
                <a:gridCol w="1620006">
                  <a:extLst>
                    <a:ext uri="{9D8B030D-6E8A-4147-A177-3AD203B41FA5}">
                      <a16:colId xmlns:a16="http://schemas.microsoft.com/office/drawing/2014/main" val="110945573"/>
                    </a:ext>
                  </a:extLst>
                </a:gridCol>
                <a:gridCol w="822659">
                  <a:extLst>
                    <a:ext uri="{9D8B030D-6E8A-4147-A177-3AD203B41FA5}">
                      <a16:colId xmlns:a16="http://schemas.microsoft.com/office/drawing/2014/main" val="3271562250"/>
                    </a:ext>
                  </a:extLst>
                </a:gridCol>
              </a:tblGrid>
              <a:tr h="634859">
                <a:tc gridSpan="2">
                  <a:txBody>
                    <a:bodyPr/>
                    <a:lstStyle/>
                    <a:p>
                      <a:pPr algn="ctr" fontAlgn="base"/>
                      <a:r>
                        <a:rPr lang="nb-NO" sz="1600" b="1" i="0">
                          <a:solidFill>
                            <a:srgbClr val="000000"/>
                          </a:solidFill>
                          <a:effectLst/>
                          <a:latin typeface="Calibri" panose="020F0502020204030204" pitchFamily="34" charset="0"/>
                        </a:rPr>
                        <a:t>Vg1​</a:t>
                      </a:r>
                      <a:endParaRPr lang="nb-NO" sz="1600" b="1" i="0">
                        <a:solidFill>
                          <a:srgbClr val="000000"/>
                        </a:solidFill>
                        <a:effectLst/>
                      </a:endParaRPr>
                    </a:p>
                  </a:txBody>
                  <a:tcPr>
                    <a:lnL w="12700" cap="flat" cmpd="sng" algn="ctr">
                      <a:solidFill>
                        <a:srgbClr val="000000"/>
                      </a:solidFill>
                      <a:prstDash val="solid"/>
                      <a:round/>
                      <a:headEnd type="none" w="med" len="med"/>
                      <a:tailEnd type="none" w="med" len="med"/>
                    </a:lnL>
                    <a:lnR w="26032"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6032" cap="flat" cmpd="sng" algn="ctr">
                      <a:solidFill>
                        <a:srgbClr val="000000"/>
                      </a:solidFill>
                      <a:prstDash val="solid"/>
                      <a:round/>
                      <a:headEnd type="none" w="med" len="med"/>
                      <a:tailEnd type="none" w="med" len="med"/>
                    </a:lnB>
                  </a:tcPr>
                </a:tc>
                <a:tc hMerge="1">
                  <a:txBody>
                    <a:bodyPr/>
                    <a:lstStyle/>
                    <a:p>
                      <a:endParaRPr lang="nb-NO"/>
                    </a:p>
                  </a:txBody>
                  <a:tcPr/>
                </a:tc>
                <a:tc gridSpan="2">
                  <a:txBody>
                    <a:bodyPr/>
                    <a:lstStyle/>
                    <a:p>
                      <a:pPr algn="ctr" fontAlgn="base"/>
                      <a:r>
                        <a:rPr lang="nb-NO" sz="1600" b="1" i="0">
                          <a:solidFill>
                            <a:srgbClr val="000000"/>
                          </a:solidFill>
                          <a:effectLst/>
                          <a:latin typeface="Calibri" panose="020F0502020204030204" pitchFamily="34" charset="0"/>
                        </a:rPr>
                        <a:t>Vg2​</a:t>
                      </a:r>
                      <a:endParaRPr lang="nb-NO" sz="1600" b="1" i="0">
                        <a:solidFill>
                          <a:srgbClr val="000000"/>
                        </a:solidFill>
                        <a:effectLst/>
                      </a:endParaRPr>
                    </a:p>
                  </a:txBody>
                  <a:tcPr>
                    <a:lnL w="26032" cap="flat" cmpd="sng" algn="ctr">
                      <a:solidFill>
                        <a:srgbClr val="000000"/>
                      </a:solidFill>
                      <a:prstDash val="solid"/>
                      <a:round/>
                      <a:headEnd type="none" w="med" len="med"/>
                      <a:tailEnd type="none" w="med" len="med"/>
                    </a:lnL>
                    <a:lnR w="26032"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6032" cap="flat" cmpd="sng" algn="ctr">
                      <a:solidFill>
                        <a:srgbClr val="000000"/>
                      </a:solidFill>
                      <a:prstDash val="solid"/>
                      <a:round/>
                      <a:headEnd type="none" w="med" len="med"/>
                      <a:tailEnd type="none" w="med" len="med"/>
                    </a:lnB>
                  </a:tcPr>
                </a:tc>
                <a:tc hMerge="1">
                  <a:txBody>
                    <a:bodyPr/>
                    <a:lstStyle/>
                    <a:p>
                      <a:endParaRPr lang="nb-NO"/>
                    </a:p>
                  </a:txBody>
                  <a:tcPr/>
                </a:tc>
                <a:tc gridSpan="2">
                  <a:txBody>
                    <a:bodyPr/>
                    <a:lstStyle/>
                    <a:p>
                      <a:pPr algn="ctr" fontAlgn="base"/>
                      <a:r>
                        <a:rPr lang="nb-NO" sz="1600" b="1" i="0">
                          <a:solidFill>
                            <a:srgbClr val="000000"/>
                          </a:solidFill>
                          <a:effectLst/>
                          <a:latin typeface="Calibri" panose="020F0502020204030204" pitchFamily="34" charset="0"/>
                        </a:rPr>
                        <a:t>Vg3​</a:t>
                      </a:r>
                      <a:endParaRPr lang="nb-NO" sz="1600" b="1" i="0">
                        <a:solidFill>
                          <a:srgbClr val="000000"/>
                        </a:solidFill>
                        <a:effectLst/>
                      </a:endParaRPr>
                    </a:p>
                    <a:p>
                      <a:pPr algn="ctr" fontAlgn="base"/>
                      <a:r>
                        <a:rPr lang="nb-NO" sz="1600" b="1" i="0">
                          <a:solidFill>
                            <a:srgbClr val="000000"/>
                          </a:solidFill>
                          <a:effectLst/>
                          <a:latin typeface="Calibri" panose="020F0502020204030204" pitchFamily="34" charset="0"/>
                        </a:rPr>
                        <a:t>​</a:t>
                      </a:r>
                      <a:endParaRPr lang="nb-NO" sz="1600" b="1" i="0">
                        <a:solidFill>
                          <a:srgbClr val="000000"/>
                        </a:solidFill>
                        <a:effectLst/>
                      </a:endParaRPr>
                    </a:p>
                  </a:txBody>
                  <a:tcPr>
                    <a:lnL w="26032"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6032" cap="flat" cmpd="sng" algn="ctr">
                      <a:solidFill>
                        <a:srgbClr val="000000"/>
                      </a:solidFill>
                      <a:prstDash val="solid"/>
                      <a:round/>
                      <a:headEnd type="none" w="med" len="med"/>
                      <a:tailEnd type="none" w="med" len="med"/>
                    </a:lnB>
                  </a:tcPr>
                </a:tc>
                <a:tc hMerge="1">
                  <a:txBody>
                    <a:bodyPr/>
                    <a:lstStyle/>
                    <a:p>
                      <a:endParaRPr lang="nb-NO"/>
                    </a:p>
                  </a:txBody>
                  <a:tcPr/>
                </a:tc>
                <a:extLst>
                  <a:ext uri="{0D108BD9-81ED-4DB2-BD59-A6C34878D82A}">
                    <a16:rowId xmlns:a16="http://schemas.microsoft.com/office/drawing/2014/main" val="937214990"/>
                  </a:ext>
                </a:extLst>
              </a:tr>
              <a:tr h="348717">
                <a:tc>
                  <a:txBody>
                    <a:bodyPr/>
                    <a:lstStyle/>
                    <a:p>
                      <a:pPr algn="l" fontAlgn="base"/>
                      <a:r>
                        <a:rPr lang="nb-NO" sz="1600" b="0" i="0">
                          <a:solidFill>
                            <a:srgbClr val="000000"/>
                          </a:solidFill>
                          <a:effectLst/>
                          <a:latin typeface="Calibri" panose="020F0502020204030204" pitchFamily="34" charset="0"/>
                        </a:rPr>
                        <a:t>Naturfag​</a:t>
                      </a:r>
                      <a:endParaRPr lang="nb-NO" sz="1600" b="0" i="0">
                        <a:solidFill>
                          <a:srgbClr val="000000"/>
                        </a:solidFill>
                        <a:effectLst/>
                      </a:endParaRPr>
                    </a:p>
                  </a:txBody>
                  <a:tcPr>
                    <a:lnL w="26032" cap="flat" cmpd="sng" algn="ctr">
                      <a:solidFill>
                        <a:srgbClr val="000000"/>
                      </a:solidFill>
                      <a:prstDash val="solid"/>
                      <a:round/>
                      <a:headEnd type="none" w="med" len="med"/>
                      <a:tailEnd type="none" w="med" len="med"/>
                    </a:lnL>
                    <a:lnR w="17355" cap="flat" cmpd="sng" algn="ctr">
                      <a:solidFill>
                        <a:srgbClr val="000000"/>
                      </a:solidFill>
                      <a:prstDash val="solid"/>
                      <a:round/>
                      <a:headEnd type="none" w="med" len="med"/>
                      <a:tailEnd type="none" w="med" len="med"/>
                    </a:lnR>
                    <a:lnT w="26032" cap="flat" cmpd="sng" algn="ctr">
                      <a:solidFill>
                        <a:srgbClr val="000000"/>
                      </a:solidFill>
                      <a:prstDash val="solid"/>
                      <a:round/>
                      <a:headEnd type="none" w="med" len="med"/>
                      <a:tailEnd type="none" w="med" len="med"/>
                    </a:lnT>
                    <a:lnB w="17355"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ase"/>
                      <a:r>
                        <a:rPr lang="nb-NO" sz="1600" b="0" i="0">
                          <a:solidFill>
                            <a:srgbClr val="000000"/>
                          </a:solidFill>
                          <a:effectLst/>
                          <a:latin typeface="Calibri" panose="020F0502020204030204" pitchFamily="34" charset="0"/>
                        </a:rPr>
                        <a:t>5t​</a:t>
                      </a:r>
                      <a:endParaRPr lang="nb-NO" sz="1600" b="0" i="0">
                        <a:solidFill>
                          <a:srgbClr val="000000"/>
                        </a:solidFill>
                        <a:effectLst/>
                      </a:endParaRPr>
                    </a:p>
                  </a:txBody>
                  <a:tcPr>
                    <a:lnL w="17355" cap="flat" cmpd="sng" algn="ctr">
                      <a:solidFill>
                        <a:srgbClr val="000000"/>
                      </a:solidFill>
                      <a:prstDash val="solid"/>
                      <a:round/>
                      <a:headEnd type="none" w="med" len="med"/>
                      <a:tailEnd type="none" w="med" len="med"/>
                    </a:lnL>
                    <a:lnR w="26032" cap="flat" cmpd="sng" algn="ctr">
                      <a:solidFill>
                        <a:srgbClr val="000000"/>
                      </a:solidFill>
                      <a:prstDash val="solid"/>
                      <a:round/>
                      <a:headEnd type="none" w="med" len="med"/>
                      <a:tailEnd type="none" w="med" len="med"/>
                    </a:lnR>
                    <a:lnT w="26032" cap="flat" cmpd="sng" algn="ctr">
                      <a:solidFill>
                        <a:srgbClr val="000000"/>
                      </a:solidFill>
                      <a:prstDash val="solid"/>
                      <a:round/>
                      <a:headEnd type="none" w="med" len="med"/>
                      <a:tailEnd type="none" w="med" len="med"/>
                    </a:lnT>
                    <a:lnB w="17355"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base"/>
                      <a:r>
                        <a:rPr lang="nb-NO" sz="1600" b="0" i="0">
                          <a:solidFill>
                            <a:srgbClr val="000000"/>
                          </a:solidFill>
                          <a:effectLst/>
                          <a:latin typeface="Calibri" panose="020F0502020204030204" pitchFamily="34" charset="0"/>
                        </a:rPr>
                        <a:t>Programfag 1​</a:t>
                      </a:r>
                      <a:endParaRPr lang="nb-NO" sz="1600" b="0" i="0">
                        <a:solidFill>
                          <a:srgbClr val="000000"/>
                        </a:solidFill>
                        <a:effectLst/>
                      </a:endParaRPr>
                    </a:p>
                  </a:txBody>
                  <a:tcPr>
                    <a:lnL w="26032" cap="flat" cmpd="sng" algn="ctr">
                      <a:solidFill>
                        <a:srgbClr val="000000"/>
                      </a:solidFill>
                      <a:prstDash val="solid"/>
                      <a:round/>
                      <a:headEnd type="none" w="med" len="med"/>
                      <a:tailEnd type="none" w="med" len="med"/>
                    </a:lnL>
                    <a:lnR w="17355" cap="flat" cmpd="sng" algn="ctr">
                      <a:solidFill>
                        <a:srgbClr val="000000"/>
                      </a:solidFill>
                      <a:prstDash val="solid"/>
                      <a:round/>
                      <a:headEnd type="none" w="med" len="med"/>
                      <a:tailEnd type="none" w="med" len="med"/>
                    </a:lnR>
                    <a:lnT w="26032" cap="flat" cmpd="sng" algn="ctr">
                      <a:solidFill>
                        <a:srgbClr val="000000"/>
                      </a:solidFill>
                      <a:prstDash val="solid"/>
                      <a:round/>
                      <a:headEnd type="none" w="med" len="med"/>
                      <a:tailEnd type="none" w="med" len="med"/>
                    </a:lnT>
                    <a:lnB w="17355"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fontAlgn="base"/>
                      <a:r>
                        <a:rPr lang="nb-NO" sz="1600" b="0" i="0">
                          <a:solidFill>
                            <a:srgbClr val="000000"/>
                          </a:solidFill>
                          <a:effectLst/>
                          <a:latin typeface="Calibri" panose="020F0502020204030204" pitchFamily="34" charset="0"/>
                        </a:rPr>
                        <a:t>5t​</a:t>
                      </a:r>
                      <a:endParaRPr lang="nb-NO" sz="1600" b="0" i="0">
                        <a:solidFill>
                          <a:srgbClr val="000000"/>
                        </a:solidFill>
                        <a:effectLst/>
                      </a:endParaRPr>
                    </a:p>
                  </a:txBody>
                  <a:tcPr>
                    <a:lnL w="17355" cap="flat" cmpd="sng" algn="ctr">
                      <a:solidFill>
                        <a:srgbClr val="000000"/>
                      </a:solidFill>
                      <a:prstDash val="solid"/>
                      <a:round/>
                      <a:headEnd type="none" w="med" len="med"/>
                      <a:tailEnd type="none" w="med" len="med"/>
                    </a:lnL>
                    <a:lnR w="26032" cap="flat" cmpd="sng" algn="ctr">
                      <a:solidFill>
                        <a:srgbClr val="000000"/>
                      </a:solidFill>
                      <a:prstDash val="solid"/>
                      <a:round/>
                      <a:headEnd type="none" w="med" len="med"/>
                      <a:tailEnd type="none" w="med" len="med"/>
                    </a:lnR>
                    <a:lnT w="26032" cap="flat" cmpd="sng" algn="ctr">
                      <a:solidFill>
                        <a:srgbClr val="000000"/>
                      </a:solidFill>
                      <a:prstDash val="solid"/>
                      <a:round/>
                      <a:headEnd type="none" w="med" len="med"/>
                      <a:tailEnd type="none" w="med" len="med"/>
                    </a:lnT>
                    <a:lnB w="17355"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l" fontAlgn="base"/>
                      <a:r>
                        <a:rPr lang="nb-NO" sz="1600" b="0" i="0">
                          <a:solidFill>
                            <a:srgbClr val="000000"/>
                          </a:solidFill>
                          <a:effectLst/>
                          <a:latin typeface="Calibri" panose="020F0502020204030204" pitchFamily="34" charset="0"/>
                        </a:rPr>
                        <a:t>Programfag 1​</a:t>
                      </a:r>
                      <a:endParaRPr lang="nb-NO" sz="1600" b="0" i="0">
                        <a:solidFill>
                          <a:srgbClr val="000000"/>
                        </a:solidFill>
                        <a:effectLst/>
                      </a:endParaRPr>
                    </a:p>
                  </a:txBody>
                  <a:tcPr>
                    <a:lnL w="26032" cap="flat" cmpd="sng" algn="ctr">
                      <a:solidFill>
                        <a:srgbClr val="000000"/>
                      </a:solidFill>
                      <a:prstDash val="solid"/>
                      <a:round/>
                      <a:headEnd type="none" w="med" len="med"/>
                      <a:tailEnd type="none" w="med" len="med"/>
                    </a:lnL>
                    <a:lnR w="17355" cap="flat" cmpd="sng" algn="ctr">
                      <a:solidFill>
                        <a:srgbClr val="000000"/>
                      </a:solidFill>
                      <a:prstDash val="solid"/>
                      <a:round/>
                      <a:headEnd type="none" w="med" len="med"/>
                      <a:tailEnd type="none" w="med" len="med"/>
                    </a:lnR>
                    <a:lnT w="26032" cap="flat" cmpd="sng" algn="ctr">
                      <a:solidFill>
                        <a:srgbClr val="000000"/>
                      </a:solidFill>
                      <a:prstDash val="solid"/>
                      <a:round/>
                      <a:headEnd type="none" w="med" len="med"/>
                      <a:tailEnd type="none" w="med" len="med"/>
                    </a:lnT>
                    <a:lnB w="17355"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fontAlgn="base"/>
                      <a:r>
                        <a:rPr lang="nb-NO" sz="1600" b="0" i="0">
                          <a:solidFill>
                            <a:srgbClr val="000000"/>
                          </a:solidFill>
                          <a:effectLst/>
                          <a:latin typeface="Calibri" panose="020F0502020204030204" pitchFamily="34" charset="0"/>
                        </a:rPr>
                        <a:t>5t​</a:t>
                      </a:r>
                      <a:endParaRPr lang="nb-NO" sz="1600" b="0" i="0">
                        <a:solidFill>
                          <a:srgbClr val="000000"/>
                        </a:solidFill>
                        <a:effectLst/>
                      </a:endParaRPr>
                    </a:p>
                  </a:txBody>
                  <a:tcPr>
                    <a:lnL w="17355" cap="flat" cmpd="sng" algn="ctr">
                      <a:solidFill>
                        <a:srgbClr val="000000"/>
                      </a:solidFill>
                      <a:prstDash val="solid"/>
                      <a:round/>
                      <a:headEnd type="none" w="med" len="med"/>
                      <a:tailEnd type="none" w="med" len="med"/>
                    </a:lnL>
                    <a:lnR w="26032" cap="flat" cmpd="sng" algn="ctr">
                      <a:solidFill>
                        <a:srgbClr val="000000"/>
                      </a:solidFill>
                      <a:prstDash val="solid"/>
                      <a:round/>
                      <a:headEnd type="none" w="med" len="med"/>
                      <a:tailEnd type="none" w="med" len="med"/>
                    </a:lnR>
                    <a:lnT w="26032" cap="flat" cmpd="sng" algn="ctr">
                      <a:solidFill>
                        <a:srgbClr val="000000"/>
                      </a:solidFill>
                      <a:prstDash val="solid"/>
                      <a:round/>
                      <a:headEnd type="none" w="med" len="med"/>
                      <a:tailEnd type="none" w="med" len="med"/>
                    </a:lnT>
                    <a:lnB w="17355" cap="flat" cmpd="sng" algn="ctr">
                      <a:solidFill>
                        <a:srgbClr val="00000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2067287864"/>
                  </a:ext>
                </a:extLst>
              </a:tr>
              <a:tr h="348717">
                <a:tc>
                  <a:txBody>
                    <a:bodyPr/>
                    <a:lstStyle/>
                    <a:p>
                      <a:pPr algn="l" fontAlgn="base"/>
                      <a:r>
                        <a:rPr lang="nb-NO" sz="1600" b="0" i="0">
                          <a:solidFill>
                            <a:srgbClr val="000000"/>
                          </a:solidFill>
                          <a:effectLst/>
                          <a:latin typeface="Calibri" panose="020F0502020204030204" pitchFamily="34" charset="0"/>
                        </a:rPr>
                        <a:t>Engelsk​</a:t>
                      </a:r>
                      <a:endParaRPr lang="nb-NO" sz="1600" b="0" i="0">
                        <a:solidFill>
                          <a:srgbClr val="000000"/>
                        </a:solidFill>
                        <a:effectLst/>
                      </a:endParaRPr>
                    </a:p>
                  </a:txBody>
                  <a:tcPr>
                    <a:lnL w="26032" cap="flat" cmpd="sng" algn="ctr">
                      <a:solidFill>
                        <a:srgbClr val="000000"/>
                      </a:solidFill>
                      <a:prstDash val="solid"/>
                      <a:round/>
                      <a:headEnd type="none" w="med" len="med"/>
                      <a:tailEnd type="none" w="med" len="med"/>
                    </a:lnL>
                    <a:lnR w="17355" cap="flat" cmpd="sng" algn="ctr">
                      <a:solidFill>
                        <a:srgbClr val="000000"/>
                      </a:solidFill>
                      <a:prstDash val="solid"/>
                      <a:round/>
                      <a:headEnd type="none" w="med" len="med"/>
                      <a:tailEnd type="none" w="med" len="med"/>
                    </a:lnR>
                    <a:lnT w="17355" cap="flat" cmpd="sng" algn="ctr">
                      <a:solidFill>
                        <a:srgbClr val="000000"/>
                      </a:solidFill>
                      <a:prstDash val="solid"/>
                      <a:round/>
                      <a:headEnd type="none" w="med" len="med"/>
                      <a:tailEnd type="none" w="med" len="med"/>
                    </a:lnT>
                    <a:lnB w="17355"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ase"/>
                      <a:r>
                        <a:rPr lang="nb-NO" sz="1600" b="0" i="0">
                          <a:solidFill>
                            <a:srgbClr val="000000"/>
                          </a:solidFill>
                          <a:effectLst/>
                          <a:latin typeface="Calibri" panose="020F0502020204030204" pitchFamily="34" charset="0"/>
                        </a:rPr>
                        <a:t>5t​</a:t>
                      </a:r>
                      <a:endParaRPr lang="nb-NO" sz="1600" b="0" i="0">
                        <a:solidFill>
                          <a:srgbClr val="000000"/>
                        </a:solidFill>
                        <a:effectLst/>
                      </a:endParaRPr>
                    </a:p>
                  </a:txBody>
                  <a:tcPr>
                    <a:lnL w="17355" cap="flat" cmpd="sng" algn="ctr">
                      <a:solidFill>
                        <a:srgbClr val="000000"/>
                      </a:solidFill>
                      <a:prstDash val="solid"/>
                      <a:round/>
                      <a:headEnd type="none" w="med" len="med"/>
                      <a:tailEnd type="none" w="med" len="med"/>
                    </a:lnL>
                    <a:lnR w="26032" cap="flat" cmpd="sng" algn="ctr">
                      <a:solidFill>
                        <a:srgbClr val="000000"/>
                      </a:solidFill>
                      <a:prstDash val="solid"/>
                      <a:round/>
                      <a:headEnd type="none" w="med" len="med"/>
                      <a:tailEnd type="none" w="med" len="med"/>
                    </a:lnR>
                    <a:lnT w="17355" cap="flat" cmpd="sng" algn="ctr">
                      <a:solidFill>
                        <a:srgbClr val="000000"/>
                      </a:solidFill>
                      <a:prstDash val="solid"/>
                      <a:round/>
                      <a:headEnd type="none" w="med" len="med"/>
                      <a:tailEnd type="none" w="med" len="med"/>
                    </a:lnT>
                    <a:lnB w="17355"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base"/>
                      <a:r>
                        <a:rPr lang="nb-NO" sz="1600" b="0" i="0">
                          <a:solidFill>
                            <a:srgbClr val="000000"/>
                          </a:solidFill>
                          <a:effectLst/>
                          <a:latin typeface="Calibri" panose="020F0502020204030204" pitchFamily="34" charset="0"/>
                        </a:rPr>
                        <a:t>Programfag 2​</a:t>
                      </a:r>
                      <a:endParaRPr lang="nb-NO" sz="1600" b="0" i="0">
                        <a:solidFill>
                          <a:srgbClr val="000000"/>
                        </a:solidFill>
                        <a:effectLst/>
                      </a:endParaRPr>
                    </a:p>
                  </a:txBody>
                  <a:tcPr>
                    <a:lnL w="26032" cap="flat" cmpd="sng" algn="ctr">
                      <a:solidFill>
                        <a:srgbClr val="000000"/>
                      </a:solidFill>
                      <a:prstDash val="solid"/>
                      <a:round/>
                      <a:headEnd type="none" w="med" len="med"/>
                      <a:tailEnd type="none" w="med" len="med"/>
                    </a:lnL>
                    <a:lnR w="17355" cap="flat" cmpd="sng" algn="ctr">
                      <a:solidFill>
                        <a:srgbClr val="000000"/>
                      </a:solidFill>
                      <a:prstDash val="solid"/>
                      <a:round/>
                      <a:headEnd type="none" w="med" len="med"/>
                      <a:tailEnd type="none" w="med" len="med"/>
                    </a:lnR>
                    <a:lnT w="17355" cap="flat" cmpd="sng" algn="ctr">
                      <a:solidFill>
                        <a:srgbClr val="000000"/>
                      </a:solidFill>
                      <a:prstDash val="solid"/>
                      <a:round/>
                      <a:headEnd type="none" w="med" len="med"/>
                      <a:tailEnd type="none" w="med" len="med"/>
                    </a:lnT>
                    <a:lnB w="17355"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fontAlgn="base"/>
                      <a:r>
                        <a:rPr lang="nb-NO" sz="1600" b="0" i="0">
                          <a:solidFill>
                            <a:srgbClr val="000000"/>
                          </a:solidFill>
                          <a:effectLst/>
                          <a:latin typeface="Calibri" panose="020F0502020204030204" pitchFamily="34" charset="0"/>
                        </a:rPr>
                        <a:t>5t​</a:t>
                      </a:r>
                      <a:endParaRPr lang="nb-NO" sz="1600" b="0" i="0">
                        <a:solidFill>
                          <a:srgbClr val="000000"/>
                        </a:solidFill>
                        <a:effectLst/>
                      </a:endParaRPr>
                    </a:p>
                  </a:txBody>
                  <a:tcPr>
                    <a:lnL w="17355" cap="flat" cmpd="sng" algn="ctr">
                      <a:solidFill>
                        <a:srgbClr val="000000"/>
                      </a:solidFill>
                      <a:prstDash val="solid"/>
                      <a:round/>
                      <a:headEnd type="none" w="med" len="med"/>
                      <a:tailEnd type="none" w="med" len="med"/>
                    </a:lnL>
                    <a:lnR w="26032" cap="flat" cmpd="sng" algn="ctr">
                      <a:solidFill>
                        <a:srgbClr val="000000"/>
                      </a:solidFill>
                      <a:prstDash val="solid"/>
                      <a:round/>
                      <a:headEnd type="none" w="med" len="med"/>
                      <a:tailEnd type="none" w="med" len="med"/>
                    </a:lnR>
                    <a:lnT w="17355" cap="flat" cmpd="sng" algn="ctr">
                      <a:solidFill>
                        <a:srgbClr val="000000"/>
                      </a:solidFill>
                      <a:prstDash val="solid"/>
                      <a:round/>
                      <a:headEnd type="none" w="med" len="med"/>
                      <a:tailEnd type="none" w="med" len="med"/>
                    </a:lnT>
                    <a:lnB w="17355"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l" fontAlgn="base"/>
                      <a:r>
                        <a:rPr lang="nb-NO" sz="1600" b="0" i="0">
                          <a:solidFill>
                            <a:srgbClr val="000000"/>
                          </a:solidFill>
                          <a:effectLst/>
                          <a:latin typeface="Calibri" panose="020F0502020204030204" pitchFamily="34" charset="0"/>
                        </a:rPr>
                        <a:t>Programfag 2​</a:t>
                      </a:r>
                      <a:endParaRPr lang="nb-NO" sz="1600" b="0" i="0">
                        <a:solidFill>
                          <a:srgbClr val="000000"/>
                        </a:solidFill>
                        <a:effectLst/>
                      </a:endParaRPr>
                    </a:p>
                  </a:txBody>
                  <a:tcPr>
                    <a:lnL w="26032" cap="flat" cmpd="sng" algn="ctr">
                      <a:solidFill>
                        <a:srgbClr val="000000"/>
                      </a:solidFill>
                      <a:prstDash val="solid"/>
                      <a:round/>
                      <a:headEnd type="none" w="med" len="med"/>
                      <a:tailEnd type="none" w="med" len="med"/>
                    </a:lnL>
                    <a:lnR w="17355" cap="flat" cmpd="sng" algn="ctr">
                      <a:solidFill>
                        <a:srgbClr val="000000"/>
                      </a:solidFill>
                      <a:prstDash val="solid"/>
                      <a:round/>
                      <a:headEnd type="none" w="med" len="med"/>
                      <a:tailEnd type="none" w="med" len="med"/>
                    </a:lnR>
                    <a:lnT w="17355" cap="flat" cmpd="sng" algn="ctr">
                      <a:solidFill>
                        <a:srgbClr val="000000"/>
                      </a:solidFill>
                      <a:prstDash val="solid"/>
                      <a:round/>
                      <a:headEnd type="none" w="med" len="med"/>
                      <a:tailEnd type="none" w="med" len="med"/>
                    </a:lnT>
                    <a:lnB w="17355"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fontAlgn="base"/>
                      <a:r>
                        <a:rPr lang="nb-NO" sz="1600" b="0" i="0">
                          <a:solidFill>
                            <a:srgbClr val="000000"/>
                          </a:solidFill>
                          <a:effectLst/>
                          <a:latin typeface="Calibri" panose="020F0502020204030204" pitchFamily="34" charset="0"/>
                        </a:rPr>
                        <a:t>5t​</a:t>
                      </a:r>
                      <a:endParaRPr lang="nb-NO" sz="1600" b="0" i="0">
                        <a:solidFill>
                          <a:srgbClr val="000000"/>
                        </a:solidFill>
                        <a:effectLst/>
                      </a:endParaRPr>
                    </a:p>
                  </a:txBody>
                  <a:tcPr>
                    <a:lnL w="17355" cap="flat" cmpd="sng" algn="ctr">
                      <a:solidFill>
                        <a:srgbClr val="000000"/>
                      </a:solidFill>
                      <a:prstDash val="solid"/>
                      <a:round/>
                      <a:headEnd type="none" w="med" len="med"/>
                      <a:tailEnd type="none" w="med" len="med"/>
                    </a:lnL>
                    <a:lnR w="26032" cap="flat" cmpd="sng" algn="ctr">
                      <a:solidFill>
                        <a:srgbClr val="000000"/>
                      </a:solidFill>
                      <a:prstDash val="solid"/>
                      <a:round/>
                      <a:headEnd type="none" w="med" len="med"/>
                      <a:tailEnd type="none" w="med" len="med"/>
                    </a:lnR>
                    <a:lnT w="17355" cap="flat" cmpd="sng" algn="ctr">
                      <a:solidFill>
                        <a:srgbClr val="000000"/>
                      </a:solidFill>
                      <a:prstDash val="solid"/>
                      <a:round/>
                      <a:headEnd type="none" w="med" len="med"/>
                      <a:tailEnd type="none" w="med" len="med"/>
                    </a:lnT>
                    <a:lnB w="17355" cap="flat" cmpd="sng" algn="ctr">
                      <a:solidFill>
                        <a:srgbClr val="00000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2842843949"/>
                  </a:ext>
                </a:extLst>
              </a:tr>
              <a:tr h="348717">
                <a:tc>
                  <a:txBody>
                    <a:bodyPr/>
                    <a:lstStyle/>
                    <a:p>
                      <a:pPr algn="l" fontAlgn="base"/>
                      <a:r>
                        <a:rPr lang="nb-NO" sz="1600" b="0" i="0">
                          <a:solidFill>
                            <a:srgbClr val="000000"/>
                          </a:solidFill>
                          <a:effectLst/>
                          <a:latin typeface="Calibri" panose="020F0502020204030204" pitchFamily="34" charset="0"/>
                        </a:rPr>
                        <a:t>Matematikk 1T/1P​</a:t>
                      </a:r>
                      <a:endParaRPr lang="nb-NO" sz="1600" b="0" i="0">
                        <a:solidFill>
                          <a:srgbClr val="000000"/>
                        </a:solidFill>
                        <a:effectLst/>
                      </a:endParaRPr>
                    </a:p>
                  </a:txBody>
                  <a:tcPr>
                    <a:lnL w="26032" cap="flat" cmpd="sng" algn="ctr">
                      <a:solidFill>
                        <a:srgbClr val="000000"/>
                      </a:solidFill>
                      <a:prstDash val="solid"/>
                      <a:round/>
                      <a:headEnd type="none" w="med" len="med"/>
                      <a:tailEnd type="none" w="med" len="med"/>
                    </a:lnL>
                    <a:lnR w="17355" cap="flat" cmpd="sng" algn="ctr">
                      <a:solidFill>
                        <a:srgbClr val="000000"/>
                      </a:solidFill>
                      <a:prstDash val="solid"/>
                      <a:round/>
                      <a:headEnd type="none" w="med" len="med"/>
                      <a:tailEnd type="none" w="med" len="med"/>
                    </a:lnR>
                    <a:lnT w="17355" cap="flat" cmpd="sng" algn="ctr">
                      <a:solidFill>
                        <a:srgbClr val="000000"/>
                      </a:solidFill>
                      <a:prstDash val="solid"/>
                      <a:round/>
                      <a:headEnd type="none" w="med" len="med"/>
                      <a:tailEnd type="none" w="med" len="med"/>
                    </a:lnT>
                    <a:lnB w="17355"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ase"/>
                      <a:r>
                        <a:rPr lang="nb-NO" sz="1600" b="0" i="0">
                          <a:solidFill>
                            <a:srgbClr val="000000"/>
                          </a:solidFill>
                          <a:effectLst/>
                          <a:latin typeface="Calibri" panose="020F0502020204030204" pitchFamily="34" charset="0"/>
                        </a:rPr>
                        <a:t>5t​</a:t>
                      </a:r>
                      <a:endParaRPr lang="nb-NO" sz="1600" b="0" i="0">
                        <a:solidFill>
                          <a:srgbClr val="000000"/>
                        </a:solidFill>
                        <a:effectLst/>
                      </a:endParaRPr>
                    </a:p>
                  </a:txBody>
                  <a:tcPr>
                    <a:lnL w="17355" cap="flat" cmpd="sng" algn="ctr">
                      <a:solidFill>
                        <a:srgbClr val="000000"/>
                      </a:solidFill>
                      <a:prstDash val="solid"/>
                      <a:round/>
                      <a:headEnd type="none" w="med" len="med"/>
                      <a:tailEnd type="none" w="med" len="med"/>
                    </a:lnL>
                    <a:lnR w="26032" cap="flat" cmpd="sng" algn="ctr">
                      <a:solidFill>
                        <a:srgbClr val="000000"/>
                      </a:solidFill>
                      <a:prstDash val="solid"/>
                      <a:round/>
                      <a:headEnd type="none" w="med" len="med"/>
                      <a:tailEnd type="none" w="med" len="med"/>
                    </a:lnR>
                    <a:lnT w="17355" cap="flat" cmpd="sng" algn="ctr">
                      <a:solidFill>
                        <a:srgbClr val="000000"/>
                      </a:solidFill>
                      <a:prstDash val="solid"/>
                      <a:round/>
                      <a:headEnd type="none" w="med" len="med"/>
                      <a:tailEnd type="none" w="med" len="med"/>
                    </a:lnT>
                    <a:lnB w="17355"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base"/>
                      <a:r>
                        <a:rPr lang="nb-NO" sz="1600" b="0" i="0">
                          <a:solidFill>
                            <a:srgbClr val="000000"/>
                          </a:solidFill>
                          <a:effectLst/>
                          <a:latin typeface="Calibri" panose="020F0502020204030204" pitchFamily="34" charset="0"/>
                        </a:rPr>
                        <a:t>Programfag 3​</a:t>
                      </a:r>
                      <a:endParaRPr lang="nb-NO" sz="1600" b="0" i="0">
                        <a:solidFill>
                          <a:srgbClr val="000000"/>
                        </a:solidFill>
                        <a:effectLst/>
                      </a:endParaRPr>
                    </a:p>
                  </a:txBody>
                  <a:tcPr>
                    <a:lnL w="26032" cap="flat" cmpd="sng" algn="ctr">
                      <a:solidFill>
                        <a:srgbClr val="000000"/>
                      </a:solidFill>
                      <a:prstDash val="solid"/>
                      <a:round/>
                      <a:headEnd type="none" w="med" len="med"/>
                      <a:tailEnd type="none" w="med" len="med"/>
                    </a:lnL>
                    <a:lnR w="17355" cap="flat" cmpd="sng" algn="ctr">
                      <a:solidFill>
                        <a:srgbClr val="000000"/>
                      </a:solidFill>
                      <a:prstDash val="solid"/>
                      <a:round/>
                      <a:headEnd type="none" w="med" len="med"/>
                      <a:tailEnd type="none" w="med" len="med"/>
                    </a:lnR>
                    <a:lnT w="17355" cap="flat" cmpd="sng" algn="ctr">
                      <a:solidFill>
                        <a:srgbClr val="000000"/>
                      </a:solidFill>
                      <a:prstDash val="solid"/>
                      <a:round/>
                      <a:headEnd type="none" w="med" len="med"/>
                      <a:tailEnd type="none" w="med" len="med"/>
                    </a:lnT>
                    <a:lnB w="17355"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fontAlgn="base"/>
                      <a:r>
                        <a:rPr lang="nb-NO" sz="1600" b="0" i="0">
                          <a:solidFill>
                            <a:srgbClr val="000000"/>
                          </a:solidFill>
                          <a:effectLst/>
                          <a:latin typeface="Calibri" panose="020F0502020204030204" pitchFamily="34" charset="0"/>
                        </a:rPr>
                        <a:t>5t​</a:t>
                      </a:r>
                      <a:endParaRPr lang="nb-NO" sz="1600" b="0" i="0">
                        <a:solidFill>
                          <a:srgbClr val="000000"/>
                        </a:solidFill>
                        <a:effectLst/>
                      </a:endParaRPr>
                    </a:p>
                  </a:txBody>
                  <a:tcPr>
                    <a:lnL w="17355" cap="flat" cmpd="sng" algn="ctr">
                      <a:solidFill>
                        <a:srgbClr val="000000"/>
                      </a:solidFill>
                      <a:prstDash val="solid"/>
                      <a:round/>
                      <a:headEnd type="none" w="med" len="med"/>
                      <a:tailEnd type="none" w="med" len="med"/>
                    </a:lnL>
                    <a:lnR w="26032" cap="flat" cmpd="sng" algn="ctr">
                      <a:solidFill>
                        <a:srgbClr val="000000"/>
                      </a:solidFill>
                      <a:prstDash val="solid"/>
                      <a:round/>
                      <a:headEnd type="none" w="med" len="med"/>
                      <a:tailEnd type="none" w="med" len="med"/>
                    </a:lnR>
                    <a:lnT w="17355" cap="flat" cmpd="sng" algn="ctr">
                      <a:solidFill>
                        <a:srgbClr val="000000"/>
                      </a:solidFill>
                      <a:prstDash val="solid"/>
                      <a:round/>
                      <a:headEnd type="none" w="med" len="med"/>
                      <a:tailEnd type="none" w="med" len="med"/>
                    </a:lnT>
                    <a:lnB w="17355"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l" fontAlgn="base"/>
                      <a:r>
                        <a:rPr lang="nb-NO" sz="1600" b="0" i="0">
                          <a:solidFill>
                            <a:srgbClr val="000000"/>
                          </a:solidFill>
                          <a:effectLst/>
                          <a:latin typeface="Calibri" panose="020F0502020204030204" pitchFamily="34" charset="0"/>
                        </a:rPr>
                        <a:t>Programfag 3​</a:t>
                      </a:r>
                      <a:endParaRPr lang="nb-NO" sz="1600" b="0" i="0">
                        <a:solidFill>
                          <a:srgbClr val="000000"/>
                        </a:solidFill>
                        <a:effectLst/>
                      </a:endParaRPr>
                    </a:p>
                  </a:txBody>
                  <a:tcPr>
                    <a:lnL w="26032" cap="flat" cmpd="sng" algn="ctr">
                      <a:solidFill>
                        <a:srgbClr val="000000"/>
                      </a:solidFill>
                      <a:prstDash val="solid"/>
                      <a:round/>
                      <a:headEnd type="none" w="med" len="med"/>
                      <a:tailEnd type="none" w="med" len="med"/>
                    </a:lnL>
                    <a:lnR w="17355" cap="flat" cmpd="sng" algn="ctr">
                      <a:solidFill>
                        <a:srgbClr val="000000"/>
                      </a:solidFill>
                      <a:prstDash val="solid"/>
                      <a:round/>
                      <a:headEnd type="none" w="med" len="med"/>
                      <a:tailEnd type="none" w="med" len="med"/>
                    </a:lnR>
                    <a:lnT w="17355" cap="flat" cmpd="sng" algn="ctr">
                      <a:solidFill>
                        <a:srgbClr val="000000"/>
                      </a:solidFill>
                      <a:prstDash val="solid"/>
                      <a:round/>
                      <a:headEnd type="none" w="med" len="med"/>
                      <a:tailEnd type="none" w="med" len="med"/>
                    </a:lnT>
                    <a:lnB w="17355"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fontAlgn="base"/>
                      <a:r>
                        <a:rPr lang="nb-NO" sz="1600" b="0" i="0">
                          <a:solidFill>
                            <a:srgbClr val="000000"/>
                          </a:solidFill>
                          <a:effectLst/>
                          <a:latin typeface="Calibri" panose="020F0502020204030204" pitchFamily="34" charset="0"/>
                        </a:rPr>
                        <a:t>5t​</a:t>
                      </a:r>
                      <a:endParaRPr lang="nb-NO" sz="1600" b="0" i="0">
                        <a:solidFill>
                          <a:srgbClr val="000000"/>
                        </a:solidFill>
                        <a:effectLst/>
                      </a:endParaRPr>
                    </a:p>
                  </a:txBody>
                  <a:tcPr>
                    <a:lnL w="17355" cap="flat" cmpd="sng" algn="ctr">
                      <a:solidFill>
                        <a:srgbClr val="000000"/>
                      </a:solidFill>
                      <a:prstDash val="solid"/>
                      <a:round/>
                      <a:headEnd type="none" w="med" len="med"/>
                      <a:tailEnd type="none" w="med" len="med"/>
                    </a:lnL>
                    <a:lnR w="26032" cap="flat" cmpd="sng" algn="ctr">
                      <a:solidFill>
                        <a:srgbClr val="000000"/>
                      </a:solidFill>
                      <a:prstDash val="solid"/>
                      <a:round/>
                      <a:headEnd type="none" w="med" len="med"/>
                      <a:tailEnd type="none" w="med" len="med"/>
                    </a:lnR>
                    <a:lnT w="17355" cap="flat" cmpd="sng" algn="ctr">
                      <a:solidFill>
                        <a:srgbClr val="000000"/>
                      </a:solidFill>
                      <a:prstDash val="solid"/>
                      <a:round/>
                      <a:headEnd type="none" w="med" len="med"/>
                      <a:tailEnd type="none" w="med" len="med"/>
                    </a:lnT>
                    <a:lnB w="17355" cap="flat" cmpd="sng" algn="ctr">
                      <a:solidFill>
                        <a:srgbClr val="00000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450072568"/>
                  </a:ext>
                </a:extLst>
              </a:tr>
              <a:tr h="429950">
                <a:tc>
                  <a:txBody>
                    <a:bodyPr/>
                    <a:lstStyle/>
                    <a:p>
                      <a:pPr algn="l" fontAlgn="base"/>
                      <a:r>
                        <a:rPr lang="nb-NO" sz="1600" b="0" i="0">
                          <a:solidFill>
                            <a:srgbClr val="000000"/>
                          </a:solidFill>
                          <a:effectLst/>
                          <a:latin typeface="Calibri" panose="020F0502020204030204" pitchFamily="34" charset="0"/>
                        </a:rPr>
                        <a:t>Samfunnskunnskap​</a:t>
                      </a:r>
                      <a:endParaRPr lang="nb-NO" sz="1600" b="0" i="0">
                        <a:solidFill>
                          <a:srgbClr val="000000"/>
                        </a:solidFill>
                        <a:effectLst/>
                      </a:endParaRPr>
                    </a:p>
                  </a:txBody>
                  <a:tcPr>
                    <a:lnL w="26032" cap="flat" cmpd="sng" algn="ctr">
                      <a:solidFill>
                        <a:srgbClr val="000000"/>
                      </a:solidFill>
                      <a:prstDash val="solid"/>
                      <a:round/>
                      <a:headEnd type="none" w="med" len="med"/>
                      <a:tailEnd type="none" w="med" len="med"/>
                    </a:lnL>
                    <a:lnR w="17355" cap="flat" cmpd="sng" algn="ctr">
                      <a:solidFill>
                        <a:srgbClr val="000000"/>
                      </a:solidFill>
                      <a:prstDash val="solid"/>
                      <a:round/>
                      <a:headEnd type="none" w="med" len="med"/>
                      <a:tailEnd type="none" w="med" len="med"/>
                    </a:lnR>
                    <a:lnT w="17355" cap="flat" cmpd="sng" algn="ctr">
                      <a:solidFill>
                        <a:srgbClr val="000000"/>
                      </a:solidFill>
                      <a:prstDash val="solid"/>
                      <a:round/>
                      <a:headEnd type="none" w="med" len="med"/>
                      <a:tailEnd type="none" w="med" len="med"/>
                    </a:lnT>
                    <a:lnB w="17355"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ase"/>
                      <a:r>
                        <a:rPr lang="nb-NO" sz="1600" b="0" i="0">
                          <a:solidFill>
                            <a:srgbClr val="000000"/>
                          </a:solidFill>
                          <a:effectLst/>
                          <a:latin typeface="Calibri" panose="020F0502020204030204" pitchFamily="34" charset="0"/>
                        </a:rPr>
                        <a:t>3t​</a:t>
                      </a:r>
                      <a:endParaRPr lang="nb-NO" sz="1600" b="0" i="0">
                        <a:solidFill>
                          <a:srgbClr val="000000"/>
                        </a:solidFill>
                        <a:effectLst/>
                      </a:endParaRPr>
                    </a:p>
                  </a:txBody>
                  <a:tcPr>
                    <a:lnL w="17355" cap="flat" cmpd="sng" algn="ctr">
                      <a:solidFill>
                        <a:srgbClr val="000000"/>
                      </a:solidFill>
                      <a:prstDash val="solid"/>
                      <a:round/>
                      <a:headEnd type="none" w="med" len="med"/>
                      <a:tailEnd type="none" w="med" len="med"/>
                    </a:lnL>
                    <a:lnR w="26032" cap="flat" cmpd="sng" algn="ctr">
                      <a:solidFill>
                        <a:srgbClr val="000000"/>
                      </a:solidFill>
                      <a:prstDash val="solid"/>
                      <a:round/>
                      <a:headEnd type="none" w="med" len="med"/>
                      <a:tailEnd type="none" w="med" len="med"/>
                    </a:lnR>
                    <a:lnT w="17355" cap="flat" cmpd="sng" algn="ctr">
                      <a:solidFill>
                        <a:srgbClr val="000000"/>
                      </a:solidFill>
                      <a:prstDash val="solid"/>
                      <a:round/>
                      <a:headEnd type="none" w="med" len="med"/>
                      <a:tailEnd type="none" w="med" len="med"/>
                    </a:lnT>
                    <a:lnB w="17355"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base"/>
                      <a:r>
                        <a:rPr lang="nb-NO" sz="1600" b="0" i="0">
                          <a:solidFill>
                            <a:srgbClr val="000000"/>
                          </a:solidFill>
                          <a:effectLst/>
                          <a:latin typeface="Calibri" panose="020F0502020204030204" pitchFamily="34" charset="0"/>
                        </a:rPr>
                        <a:t>Matematikk 2P/S1/R1​</a:t>
                      </a:r>
                      <a:endParaRPr lang="nb-NO" sz="1600" b="0" i="0">
                        <a:solidFill>
                          <a:srgbClr val="000000"/>
                        </a:solidFill>
                        <a:effectLst/>
                      </a:endParaRPr>
                    </a:p>
                  </a:txBody>
                  <a:tcPr>
                    <a:lnL w="26032" cap="flat" cmpd="sng" algn="ctr">
                      <a:solidFill>
                        <a:srgbClr val="000000"/>
                      </a:solidFill>
                      <a:prstDash val="solid"/>
                      <a:round/>
                      <a:headEnd type="none" w="med" len="med"/>
                      <a:tailEnd type="none" w="med" len="med"/>
                    </a:lnL>
                    <a:lnR w="17355" cap="flat" cmpd="sng" algn="ctr">
                      <a:solidFill>
                        <a:srgbClr val="000000"/>
                      </a:solidFill>
                      <a:prstDash val="solid"/>
                      <a:round/>
                      <a:headEnd type="none" w="med" len="med"/>
                      <a:tailEnd type="none" w="med" len="med"/>
                    </a:lnR>
                    <a:lnT w="17355" cap="flat" cmpd="sng" algn="ctr">
                      <a:solidFill>
                        <a:srgbClr val="000000"/>
                      </a:solidFill>
                      <a:prstDash val="solid"/>
                      <a:round/>
                      <a:headEnd type="none" w="med" len="med"/>
                      <a:tailEnd type="none" w="med" len="med"/>
                    </a:lnT>
                    <a:lnB w="17355" cap="flat" cmpd="sng" algn="ctr">
                      <a:solidFill>
                        <a:srgbClr val="000000"/>
                      </a:solidFill>
                      <a:prstDash val="solid"/>
                      <a:round/>
                      <a:headEnd type="none" w="med" len="med"/>
                      <a:tailEnd type="none" w="med" len="med"/>
                    </a:lnB>
                    <a:solidFill>
                      <a:srgbClr val="B0DD7F"/>
                    </a:solidFill>
                  </a:tcPr>
                </a:tc>
                <a:tc>
                  <a:txBody>
                    <a:bodyPr/>
                    <a:lstStyle/>
                    <a:p>
                      <a:pPr algn="ctr" fontAlgn="base"/>
                      <a:r>
                        <a:rPr lang="nb-NO" sz="1600" b="0" i="0">
                          <a:solidFill>
                            <a:srgbClr val="000000"/>
                          </a:solidFill>
                          <a:effectLst/>
                          <a:latin typeface="Calibri" panose="020F0502020204030204" pitchFamily="34" charset="0"/>
                        </a:rPr>
                        <a:t>3t/5t​</a:t>
                      </a:r>
                      <a:endParaRPr lang="nb-NO" sz="1600" b="0" i="0">
                        <a:solidFill>
                          <a:srgbClr val="000000"/>
                        </a:solidFill>
                        <a:effectLst/>
                      </a:endParaRPr>
                    </a:p>
                  </a:txBody>
                  <a:tcPr>
                    <a:lnL w="17355" cap="flat" cmpd="sng" algn="ctr">
                      <a:solidFill>
                        <a:srgbClr val="000000"/>
                      </a:solidFill>
                      <a:prstDash val="solid"/>
                      <a:round/>
                      <a:headEnd type="none" w="med" len="med"/>
                      <a:tailEnd type="none" w="med" len="med"/>
                    </a:lnL>
                    <a:lnR w="26032" cap="flat" cmpd="sng" algn="ctr">
                      <a:solidFill>
                        <a:srgbClr val="000000"/>
                      </a:solidFill>
                      <a:prstDash val="solid"/>
                      <a:round/>
                      <a:headEnd type="none" w="med" len="med"/>
                      <a:tailEnd type="none" w="med" len="med"/>
                    </a:lnR>
                    <a:lnT w="17355" cap="flat" cmpd="sng" algn="ctr">
                      <a:solidFill>
                        <a:srgbClr val="000000"/>
                      </a:solidFill>
                      <a:prstDash val="solid"/>
                      <a:round/>
                      <a:headEnd type="none" w="med" len="med"/>
                      <a:tailEnd type="none" w="med" len="med"/>
                    </a:lnT>
                    <a:lnB w="17355" cap="flat" cmpd="sng" algn="ctr">
                      <a:solidFill>
                        <a:srgbClr val="000000"/>
                      </a:solidFill>
                      <a:prstDash val="solid"/>
                      <a:round/>
                      <a:headEnd type="none" w="med" len="med"/>
                      <a:tailEnd type="none" w="med" len="med"/>
                    </a:lnB>
                    <a:solidFill>
                      <a:srgbClr val="B0DD7F"/>
                    </a:solidFill>
                  </a:tcPr>
                </a:tc>
                <a:tc>
                  <a:txBody>
                    <a:bodyPr/>
                    <a:lstStyle/>
                    <a:p>
                      <a:pPr algn="l" fontAlgn="base"/>
                      <a:r>
                        <a:rPr lang="nb-NO" sz="1600" b="0" i="0">
                          <a:solidFill>
                            <a:srgbClr val="000000"/>
                          </a:solidFill>
                          <a:effectLst/>
                          <a:latin typeface="Calibri" panose="020F0502020204030204" pitchFamily="34" charset="0"/>
                        </a:rPr>
                        <a:t>Religion​</a:t>
                      </a:r>
                      <a:endParaRPr lang="nb-NO" sz="1600" b="0" i="0">
                        <a:solidFill>
                          <a:srgbClr val="000000"/>
                        </a:solidFill>
                        <a:effectLst/>
                      </a:endParaRPr>
                    </a:p>
                  </a:txBody>
                  <a:tcPr>
                    <a:lnL w="26032" cap="flat" cmpd="sng" algn="ctr">
                      <a:solidFill>
                        <a:srgbClr val="000000"/>
                      </a:solidFill>
                      <a:prstDash val="solid"/>
                      <a:round/>
                      <a:headEnd type="none" w="med" len="med"/>
                      <a:tailEnd type="none" w="med" len="med"/>
                    </a:lnL>
                    <a:lnR w="17355" cap="flat" cmpd="sng" algn="ctr">
                      <a:solidFill>
                        <a:srgbClr val="000000"/>
                      </a:solidFill>
                      <a:prstDash val="solid"/>
                      <a:round/>
                      <a:headEnd type="none" w="med" len="med"/>
                      <a:tailEnd type="none" w="med" len="med"/>
                    </a:lnR>
                    <a:lnT w="17355" cap="flat" cmpd="sng" algn="ctr">
                      <a:solidFill>
                        <a:srgbClr val="000000"/>
                      </a:solidFill>
                      <a:prstDash val="solid"/>
                      <a:round/>
                      <a:headEnd type="none" w="med" len="med"/>
                      <a:tailEnd type="none" w="med" len="med"/>
                    </a:lnT>
                    <a:lnB w="17355"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ase"/>
                      <a:r>
                        <a:rPr lang="nb-NO" sz="1600" b="0" i="0">
                          <a:solidFill>
                            <a:srgbClr val="000000"/>
                          </a:solidFill>
                          <a:effectLst/>
                          <a:latin typeface="Calibri" panose="020F0502020204030204" pitchFamily="34" charset="0"/>
                        </a:rPr>
                        <a:t>3t​</a:t>
                      </a:r>
                      <a:endParaRPr lang="nb-NO" sz="1600" b="0" i="0">
                        <a:solidFill>
                          <a:srgbClr val="000000"/>
                        </a:solidFill>
                        <a:effectLst/>
                      </a:endParaRPr>
                    </a:p>
                  </a:txBody>
                  <a:tcPr>
                    <a:lnL w="17355" cap="flat" cmpd="sng" algn="ctr">
                      <a:solidFill>
                        <a:srgbClr val="000000"/>
                      </a:solidFill>
                      <a:prstDash val="solid"/>
                      <a:round/>
                      <a:headEnd type="none" w="med" len="med"/>
                      <a:tailEnd type="none" w="med" len="med"/>
                    </a:lnL>
                    <a:lnR w="26032" cap="flat" cmpd="sng" algn="ctr">
                      <a:solidFill>
                        <a:srgbClr val="000000"/>
                      </a:solidFill>
                      <a:prstDash val="solid"/>
                      <a:round/>
                      <a:headEnd type="none" w="med" len="med"/>
                      <a:tailEnd type="none" w="med" len="med"/>
                    </a:lnR>
                    <a:lnT w="17355" cap="flat" cmpd="sng" algn="ctr">
                      <a:solidFill>
                        <a:srgbClr val="000000"/>
                      </a:solidFill>
                      <a:prstDash val="solid"/>
                      <a:round/>
                      <a:headEnd type="none" w="med" len="med"/>
                      <a:tailEnd type="none" w="med" len="med"/>
                    </a:lnT>
                    <a:lnB w="17355"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592824339"/>
                  </a:ext>
                </a:extLst>
              </a:tr>
              <a:tr h="348717">
                <a:tc>
                  <a:txBody>
                    <a:bodyPr/>
                    <a:lstStyle/>
                    <a:p>
                      <a:pPr algn="l" fontAlgn="base"/>
                      <a:r>
                        <a:rPr lang="nb-NO" sz="1600" b="0" i="0">
                          <a:solidFill>
                            <a:srgbClr val="000000"/>
                          </a:solidFill>
                          <a:effectLst/>
                          <a:latin typeface="Calibri" panose="020F0502020204030204" pitchFamily="34" charset="0"/>
                        </a:rPr>
                        <a:t>Geografi​</a:t>
                      </a:r>
                      <a:endParaRPr lang="nb-NO" sz="1600" b="0" i="0">
                        <a:solidFill>
                          <a:srgbClr val="000000"/>
                        </a:solidFill>
                        <a:effectLst/>
                      </a:endParaRPr>
                    </a:p>
                  </a:txBody>
                  <a:tcPr>
                    <a:lnL w="26032" cap="flat" cmpd="sng" algn="ctr">
                      <a:solidFill>
                        <a:srgbClr val="000000"/>
                      </a:solidFill>
                      <a:prstDash val="solid"/>
                      <a:round/>
                      <a:headEnd type="none" w="med" len="med"/>
                      <a:tailEnd type="none" w="med" len="med"/>
                    </a:lnL>
                    <a:lnR w="17355" cap="flat" cmpd="sng" algn="ctr">
                      <a:solidFill>
                        <a:srgbClr val="000000"/>
                      </a:solidFill>
                      <a:prstDash val="solid"/>
                      <a:round/>
                      <a:headEnd type="none" w="med" len="med"/>
                      <a:tailEnd type="none" w="med" len="med"/>
                    </a:lnR>
                    <a:lnT w="17355" cap="flat" cmpd="sng" algn="ctr">
                      <a:solidFill>
                        <a:srgbClr val="000000"/>
                      </a:solidFill>
                      <a:prstDash val="solid"/>
                      <a:round/>
                      <a:headEnd type="none" w="med" len="med"/>
                      <a:tailEnd type="none" w="med" len="med"/>
                    </a:lnT>
                    <a:lnB w="17355"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ase"/>
                      <a:r>
                        <a:rPr lang="nb-NO" sz="1600" b="0" i="0">
                          <a:solidFill>
                            <a:srgbClr val="000000"/>
                          </a:solidFill>
                          <a:effectLst/>
                          <a:latin typeface="Calibri" panose="020F0502020204030204" pitchFamily="34" charset="0"/>
                        </a:rPr>
                        <a:t>2t​</a:t>
                      </a:r>
                      <a:endParaRPr lang="nb-NO" sz="1600" b="0" i="0">
                        <a:solidFill>
                          <a:srgbClr val="000000"/>
                        </a:solidFill>
                        <a:effectLst/>
                      </a:endParaRPr>
                    </a:p>
                  </a:txBody>
                  <a:tcPr>
                    <a:lnL w="17355" cap="flat" cmpd="sng" algn="ctr">
                      <a:solidFill>
                        <a:srgbClr val="000000"/>
                      </a:solidFill>
                      <a:prstDash val="solid"/>
                      <a:round/>
                      <a:headEnd type="none" w="med" len="med"/>
                      <a:tailEnd type="none" w="med" len="med"/>
                    </a:lnL>
                    <a:lnR w="26032" cap="flat" cmpd="sng" algn="ctr">
                      <a:solidFill>
                        <a:srgbClr val="000000"/>
                      </a:solidFill>
                      <a:prstDash val="solid"/>
                      <a:round/>
                      <a:headEnd type="none" w="med" len="med"/>
                      <a:tailEnd type="none" w="med" len="med"/>
                    </a:lnR>
                    <a:lnT w="17355" cap="flat" cmpd="sng" algn="ctr">
                      <a:solidFill>
                        <a:srgbClr val="000000"/>
                      </a:solidFill>
                      <a:prstDash val="solid"/>
                      <a:round/>
                      <a:headEnd type="none" w="med" len="med"/>
                      <a:tailEnd type="none" w="med" len="med"/>
                    </a:lnT>
                    <a:lnB w="17355"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base"/>
                      <a:r>
                        <a:rPr lang="nb-NO" sz="1600" b="0" i="0">
                          <a:solidFill>
                            <a:srgbClr val="000000"/>
                          </a:solidFill>
                          <a:effectLst/>
                          <a:latin typeface="Calibri" panose="020F0502020204030204" pitchFamily="34" charset="0"/>
                        </a:rPr>
                        <a:t>Fremmedspråk​</a:t>
                      </a:r>
                      <a:endParaRPr lang="nb-NO" sz="1600" b="0" i="0">
                        <a:solidFill>
                          <a:srgbClr val="000000"/>
                        </a:solidFill>
                        <a:effectLst/>
                      </a:endParaRPr>
                    </a:p>
                  </a:txBody>
                  <a:tcPr>
                    <a:lnL w="26032" cap="flat" cmpd="sng" algn="ctr">
                      <a:solidFill>
                        <a:srgbClr val="000000"/>
                      </a:solidFill>
                      <a:prstDash val="solid"/>
                      <a:round/>
                      <a:headEnd type="none" w="med" len="med"/>
                      <a:tailEnd type="none" w="med" len="med"/>
                    </a:lnL>
                    <a:lnR w="17355" cap="flat" cmpd="sng" algn="ctr">
                      <a:solidFill>
                        <a:srgbClr val="000000"/>
                      </a:solidFill>
                      <a:prstDash val="solid"/>
                      <a:round/>
                      <a:headEnd type="none" w="med" len="med"/>
                      <a:tailEnd type="none" w="med" len="med"/>
                    </a:lnR>
                    <a:lnT w="17355" cap="flat" cmpd="sng" algn="ctr">
                      <a:solidFill>
                        <a:srgbClr val="000000"/>
                      </a:solidFill>
                      <a:prstDash val="solid"/>
                      <a:round/>
                      <a:headEnd type="none" w="med" len="med"/>
                      <a:tailEnd type="none" w="med" len="med"/>
                    </a:lnT>
                    <a:lnB w="17355"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ase"/>
                      <a:r>
                        <a:rPr lang="nb-NO" sz="1600" b="0" i="0">
                          <a:solidFill>
                            <a:srgbClr val="000000"/>
                          </a:solidFill>
                          <a:effectLst/>
                          <a:latin typeface="Calibri" panose="020F0502020204030204" pitchFamily="34" charset="0"/>
                        </a:rPr>
                        <a:t>4t​</a:t>
                      </a:r>
                      <a:endParaRPr lang="nb-NO" sz="1600" b="0" i="0">
                        <a:solidFill>
                          <a:srgbClr val="000000"/>
                        </a:solidFill>
                        <a:effectLst/>
                      </a:endParaRPr>
                    </a:p>
                  </a:txBody>
                  <a:tcPr>
                    <a:lnL w="17355" cap="flat" cmpd="sng" algn="ctr">
                      <a:solidFill>
                        <a:srgbClr val="000000"/>
                      </a:solidFill>
                      <a:prstDash val="solid"/>
                      <a:round/>
                      <a:headEnd type="none" w="med" len="med"/>
                      <a:tailEnd type="none" w="med" len="med"/>
                    </a:lnL>
                    <a:lnR w="26032" cap="flat" cmpd="sng" algn="ctr">
                      <a:solidFill>
                        <a:srgbClr val="000000"/>
                      </a:solidFill>
                      <a:prstDash val="solid"/>
                      <a:round/>
                      <a:headEnd type="none" w="med" len="med"/>
                      <a:tailEnd type="none" w="med" len="med"/>
                    </a:lnR>
                    <a:lnT w="17355" cap="flat" cmpd="sng" algn="ctr">
                      <a:solidFill>
                        <a:srgbClr val="000000"/>
                      </a:solidFill>
                      <a:prstDash val="solid"/>
                      <a:round/>
                      <a:headEnd type="none" w="med" len="med"/>
                      <a:tailEnd type="none" w="med" len="med"/>
                    </a:lnT>
                    <a:lnB w="17355"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l" fontAlgn="base"/>
                      <a:r>
                        <a:rPr lang="nb-NO" sz="1600" b="0" i="0">
                          <a:solidFill>
                            <a:srgbClr val="000000"/>
                          </a:solidFill>
                          <a:effectLst/>
                          <a:latin typeface="Calibri" panose="020F0502020204030204" pitchFamily="34" charset="0"/>
                        </a:rPr>
                        <a:t>Historie​</a:t>
                      </a:r>
                      <a:endParaRPr lang="nb-NO" sz="1600" b="0" i="0">
                        <a:solidFill>
                          <a:srgbClr val="000000"/>
                        </a:solidFill>
                        <a:effectLst/>
                      </a:endParaRPr>
                    </a:p>
                  </a:txBody>
                  <a:tcPr>
                    <a:lnL w="26032" cap="flat" cmpd="sng" algn="ctr">
                      <a:solidFill>
                        <a:srgbClr val="000000"/>
                      </a:solidFill>
                      <a:prstDash val="solid"/>
                      <a:round/>
                      <a:headEnd type="none" w="med" len="med"/>
                      <a:tailEnd type="none" w="med" len="med"/>
                    </a:lnL>
                    <a:lnR w="17355" cap="flat" cmpd="sng" algn="ctr">
                      <a:solidFill>
                        <a:srgbClr val="000000"/>
                      </a:solidFill>
                      <a:prstDash val="solid"/>
                      <a:round/>
                      <a:headEnd type="none" w="med" len="med"/>
                      <a:tailEnd type="none" w="med" len="med"/>
                    </a:lnR>
                    <a:lnT w="17355" cap="flat" cmpd="sng" algn="ctr">
                      <a:solidFill>
                        <a:srgbClr val="000000"/>
                      </a:solidFill>
                      <a:prstDash val="solid"/>
                      <a:round/>
                      <a:headEnd type="none" w="med" len="med"/>
                      <a:tailEnd type="none" w="med" len="med"/>
                    </a:lnT>
                    <a:lnB w="17355"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ase"/>
                      <a:r>
                        <a:rPr lang="nb-NO" sz="1600" b="0" i="0">
                          <a:solidFill>
                            <a:srgbClr val="000000"/>
                          </a:solidFill>
                          <a:effectLst/>
                          <a:latin typeface="Calibri" panose="020F0502020204030204" pitchFamily="34" charset="0"/>
                        </a:rPr>
                        <a:t>4t​</a:t>
                      </a:r>
                      <a:endParaRPr lang="nb-NO" sz="1600" b="0" i="0">
                        <a:solidFill>
                          <a:srgbClr val="000000"/>
                        </a:solidFill>
                        <a:effectLst/>
                      </a:endParaRPr>
                    </a:p>
                  </a:txBody>
                  <a:tcPr>
                    <a:lnL w="17355" cap="flat" cmpd="sng" algn="ctr">
                      <a:solidFill>
                        <a:srgbClr val="000000"/>
                      </a:solidFill>
                      <a:prstDash val="solid"/>
                      <a:round/>
                      <a:headEnd type="none" w="med" len="med"/>
                      <a:tailEnd type="none" w="med" len="med"/>
                    </a:lnL>
                    <a:lnR w="26032" cap="flat" cmpd="sng" algn="ctr">
                      <a:solidFill>
                        <a:srgbClr val="000000"/>
                      </a:solidFill>
                      <a:prstDash val="solid"/>
                      <a:round/>
                      <a:headEnd type="none" w="med" len="med"/>
                      <a:tailEnd type="none" w="med" len="med"/>
                    </a:lnR>
                    <a:lnT w="17355" cap="flat" cmpd="sng" algn="ctr">
                      <a:solidFill>
                        <a:srgbClr val="000000"/>
                      </a:solidFill>
                      <a:prstDash val="solid"/>
                      <a:round/>
                      <a:headEnd type="none" w="med" len="med"/>
                      <a:tailEnd type="none" w="med" len="med"/>
                    </a:lnT>
                    <a:lnB w="17355"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656884096"/>
                  </a:ext>
                </a:extLst>
              </a:tr>
              <a:tr h="348717">
                <a:tc>
                  <a:txBody>
                    <a:bodyPr/>
                    <a:lstStyle/>
                    <a:p>
                      <a:pPr algn="l" fontAlgn="base"/>
                      <a:r>
                        <a:rPr lang="nb-NO" sz="1600" b="0" i="0">
                          <a:solidFill>
                            <a:srgbClr val="000000"/>
                          </a:solidFill>
                          <a:effectLst/>
                          <a:latin typeface="Calibri" panose="020F0502020204030204" pitchFamily="34" charset="0"/>
                        </a:rPr>
                        <a:t>Fremmedspråk​</a:t>
                      </a:r>
                      <a:endParaRPr lang="nb-NO" sz="1600" b="0" i="0">
                        <a:solidFill>
                          <a:srgbClr val="000000"/>
                        </a:solidFill>
                        <a:effectLst/>
                      </a:endParaRPr>
                    </a:p>
                  </a:txBody>
                  <a:tcPr>
                    <a:lnL w="26032" cap="flat" cmpd="sng" algn="ctr">
                      <a:solidFill>
                        <a:srgbClr val="000000"/>
                      </a:solidFill>
                      <a:prstDash val="solid"/>
                      <a:round/>
                      <a:headEnd type="none" w="med" len="med"/>
                      <a:tailEnd type="none" w="med" len="med"/>
                    </a:lnL>
                    <a:lnR w="17355" cap="flat" cmpd="sng" algn="ctr">
                      <a:solidFill>
                        <a:srgbClr val="000000"/>
                      </a:solidFill>
                      <a:prstDash val="solid"/>
                      <a:round/>
                      <a:headEnd type="none" w="med" len="med"/>
                      <a:tailEnd type="none" w="med" len="med"/>
                    </a:lnR>
                    <a:lnT w="17355" cap="flat" cmpd="sng" algn="ctr">
                      <a:solidFill>
                        <a:srgbClr val="000000"/>
                      </a:solidFill>
                      <a:prstDash val="solid"/>
                      <a:round/>
                      <a:headEnd type="none" w="med" len="med"/>
                      <a:tailEnd type="none" w="med" len="med"/>
                    </a:lnT>
                    <a:lnB w="17355" cap="flat" cmpd="sng" algn="ctr">
                      <a:solidFill>
                        <a:srgbClr val="000000"/>
                      </a:solidFill>
                      <a:prstDash val="solid"/>
                      <a:round/>
                      <a:headEnd type="none" w="med" len="med"/>
                      <a:tailEnd type="none" w="med" len="med"/>
                    </a:lnB>
                    <a:solidFill>
                      <a:srgbClr val="D9D9D9"/>
                    </a:solidFill>
                  </a:tcPr>
                </a:tc>
                <a:tc>
                  <a:txBody>
                    <a:bodyPr/>
                    <a:lstStyle/>
                    <a:p>
                      <a:pPr algn="ctr" fontAlgn="base"/>
                      <a:r>
                        <a:rPr lang="nb-NO" sz="1600" b="0" i="0">
                          <a:solidFill>
                            <a:srgbClr val="000000"/>
                          </a:solidFill>
                          <a:effectLst/>
                          <a:latin typeface="Calibri" panose="020F0502020204030204" pitchFamily="34" charset="0"/>
                        </a:rPr>
                        <a:t>4t​</a:t>
                      </a:r>
                      <a:endParaRPr lang="nb-NO" sz="1600" b="0" i="0">
                        <a:solidFill>
                          <a:srgbClr val="000000"/>
                        </a:solidFill>
                        <a:effectLst/>
                      </a:endParaRPr>
                    </a:p>
                  </a:txBody>
                  <a:tcPr>
                    <a:lnL w="17355" cap="flat" cmpd="sng" algn="ctr">
                      <a:solidFill>
                        <a:srgbClr val="000000"/>
                      </a:solidFill>
                      <a:prstDash val="solid"/>
                      <a:round/>
                      <a:headEnd type="none" w="med" len="med"/>
                      <a:tailEnd type="none" w="med" len="med"/>
                    </a:lnL>
                    <a:lnR w="26032" cap="flat" cmpd="sng" algn="ctr">
                      <a:solidFill>
                        <a:srgbClr val="000000"/>
                      </a:solidFill>
                      <a:prstDash val="solid"/>
                      <a:round/>
                      <a:headEnd type="none" w="med" len="med"/>
                      <a:tailEnd type="none" w="med" len="med"/>
                    </a:lnR>
                    <a:lnT w="17355" cap="flat" cmpd="sng" algn="ctr">
                      <a:solidFill>
                        <a:srgbClr val="000000"/>
                      </a:solidFill>
                      <a:prstDash val="solid"/>
                      <a:round/>
                      <a:headEnd type="none" w="med" len="med"/>
                      <a:tailEnd type="none" w="med" len="med"/>
                    </a:lnT>
                    <a:lnB w="17355" cap="flat" cmpd="sng" algn="ctr">
                      <a:solidFill>
                        <a:srgbClr val="000000"/>
                      </a:solidFill>
                      <a:prstDash val="solid"/>
                      <a:round/>
                      <a:headEnd type="none" w="med" len="med"/>
                      <a:tailEnd type="none" w="med" len="med"/>
                    </a:lnB>
                    <a:solidFill>
                      <a:srgbClr val="D9D9D9"/>
                    </a:solidFill>
                  </a:tcPr>
                </a:tc>
                <a:tc>
                  <a:txBody>
                    <a:bodyPr/>
                    <a:lstStyle/>
                    <a:p>
                      <a:pPr algn="l" fontAlgn="base"/>
                      <a:r>
                        <a:rPr lang="nb-NO" sz="1600" b="0" i="0">
                          <a:solidFill>
                            <a:srgbClr val="000000"/>
                          </a:solidFill>
                          <a:effectLst/>
                          <a:latin typeface="Calibri" panose="020F0502020204030204" pitchFamily="34" charset="0"/>
                        </a:rPr>
                        <a:t>Historie​</a:t>
                      </a:r>
                      <a:endParaRPr lang="nb-NO" sz="1600" b="0" i="0">
                        <a:solidFill>
                          <a:srgbClr val="000000"/>
                        </a:solidFill>
                        <a:effectLst/>
                      </a:endParaRPr>
                    </a:p>
                  </a:txBody>
                  <a:tcPr>
                    <a:lnL w="26032" cap="flat" cmpd="sng" algn="ctr">
                      <a:solidFill>
                        <a:srgbClr val="000000"/>
                      </a:solidFill>
                      <a:prstDash val="solid"/>
                      <a:round/>
                      <a:headEnd type="none" w="med" len="med"/>
                      <a:tailEnd type="none" w="med" len="med"/>
                    </a:lnL>
                    <a:lnR w="17355" cap="flat" cmpd="sng" algn="ctr">
                      <a:solidFill>
                        <a:srgbClr val="000000"/>
                      </a:solidFill>
                      <a:prstDash val="solid"/>
                      <a:round/>
                      <a:headEnd type="none" w="med" len="med"/>
                      <a:tailEnd type="none" w="med" len="med"/>
                    </a:lnR>
                    <a:lnT w="17355" cap="flat" cmpd="sng" algn="ctr">
                      <a:solidFill>
                        <a:srgbClr val="000000"/>
                      </a:solidFill>
                      <a:prstDash val="solid"/>
                      <a:round/>
                      <a:headEnd type="none" w="med" len="med"/>
                      <a:tailEnd type="none" w="med" len="med"/>
                    </a:lnT>
                    <a:lnB w="17355" cap="flat" cmpd="sng" algn="ctr">
                      <a:solidFill>
                        <a:srgbClr val="000000"/>
                      </a:solidFill>
                      <a:prstDash val="solid"/>
                      <a:round/>
                      <a:headEnd type="none" w="med" len="med"/>
                      <a:tailEnd type="none" w="med" len="med"/>
                    </a:lnB>
                    <a:solidFill>
                      <a:srgbClr val="D9D9D9"/>
                    </a:solidFill>
                  </a:tcPr>
                </a:tc>
                <a:tc>
                  <a:txBody>
                    <a:bodyPr/>
                    <a:lstStyle/>
                    <a:p>
                      <a:pPr algn="ctr" fontAlgn="base"/>
                      <a:r>
                        <a:rPr lang="nb-NO" sz="1600" b="0" i="0">
                          <a:solidFill>
                            <a:srgbClr val="000000"/>
                          </a:solidFill>
                          <a:effectLst/>
                          <a:latin typeface="Calibri" panose="020F0502020204030204" pitchFamily="34" charset="0"/>
                        </a:rPr>
                        <a:t>2t​</a:t>
                      </a:r>
                      <a:endParaRPr lang="nb-NO" sz="1600" b="0" i="0">
                        <a:solidFill>
                          <a:srgbClr val="000000"/>
                        </a:solidFill>
                        <a:effectLst/>
                      </a:endParaRPr>
                    </a:p>
                  </a:txBody>
                  <a:tcPr>
                    <a:lnL w="17355" cap="flat" cmpd="sng" algn="ctr">
                      <a:solidFill>
                        <a:srgbClr val="000000"/>
                      </a:solidFill>
                      <a:prstDash val="solid"/>
                      <a:round/>
                      <a:headEnd type="none" w="med" len="med"/>
                      <a:tailEnd type="none" w="med" len="med"/>
                    </a:lnL>
                    <a:lnR w="26032" cap="flat" cmpd="sng" algn="ctr">
                      <a:solidFill>
                        <a:srgbClr val="000000"/>
                      </a:solidFill>
                      <a:prstDash val="solid"/>
                      <a:round/>
                      <a:headEnd type="none" w="med" len="med"/>
                      <a:tailEnd type="none" w="med" len="med"/>
                    </a:lnR>
                    <a:lnT w="17355" cap="flat" cmpd="sng" algn="ctr">
                      <a:solidFill>
                        <a:srgbClr val="000000"/>
                      </a:solidFill>
                      <a:prstDash val="solid"/>
                      <a:round/>
                      <a:headEnd type="none" w="med" len="med"/>
                      <a:tailEnd type="none" w="med" len="med"/>
                    </a:lnT>
                    <a:lnB w="17355" cap="flat" cmpd="sng" algn="ctr">
                      <a:solidFill>
                        <a:srgbClr val="000000"/>
                      </a:solidFill>
                      <a:prstDash val="solid"/>
                      <a:round/>
                      <a:headEnd type="none" w="med" len="med"/>
                      <a:tailEnd type="none" w="med" len="med"/>
                    </a:lnB>
                    <a:solidFill>
                      <a:srgbClr val="D9D9D9"/>
                    </a:solidFill>
                  </a:tcPr>
                </a:tc>
                <a:tc>
                  <a:txBody>
                    <a:bodyPr/>
                    <a:lstStyle/>
                    <a:p>
                      <a:pPr algn="l" fontAlgn="base"/>
                      <a:r>
                        <a:rPr lang="nb-NO" sz="1600" b="0" i="0">
                          <a:solidFill>
                            <a:srgbClr val="000000"/>
                          </a:solidFill>
                          <a:effectLst/>
                          <a:latin typeface="Calibri" panose="020F0502020204030204" pitchFamily="34" charset="0"/>
                        </a:rPr>
                        <a:t>Kroppsøving​</a:t>
                      </a:r>
                      <a:endParaRPr lang="nb-NO" sz="1600" b="0" i="0">
                        <a:solidFill>
                          <a:srgbClr val="000000"/>
                        </a:solidFill>
                        <a:effectLst/>
                      </a:endParaRPr>
                    </a:p>
                  </a:txBody>
                  <a:tcPr>
                    <a:lnL w="26032" cap="flat" cmpd="sng" algn="ctr">
                      <a:solidFill>
                        <a:srgbClr val="000000"/>
                      </a:solidFill>
                      <a:prstDash val="solid"/>
                      <a:round/>
                      <a:headEnd type="none" w="med" len="med"/>
                      <a:tailEnd type="none" w="med" len="med"/>
                    </a:lnL>
                    <a:lnR w="17355" cap="flat" cmpd="sng" algn="ctr">
                      <a:solidFill>
                        <a:srgbClr val="000000"/>
                      </a:solidFill>
                      <a:prstDash val="solid"/>
                      <a:round/>
                      <a:headEnd type="none" w="med" len="med"/>
                      <a:tailEnd type="none" w="med" len="med"/>
                    </a:lnR>
                    <a:lnT w="17355" cap="flat" cmpd="sng" algn="ctr">
                      <a:solidFill>
                        <a:srgbClr val="000000"/>
                      </a:solidFill>
                      <a:prstDash val="solid"/>
                      <a:round/>
                      <a:headEnd type="none" w="med" len="med"/>
                      <a:tailEnd type="none" w="med" len="med"/>
                    </a:lnT>
                    <a:lnB w="17355"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ase"/>
                      <a:r>
                        <a:rPr lang="nb-NO" sz="1600" b="0" i="0">
                          <a:solidFill>
                            <a:srgbClr val="000000"/>
                          </a:solidFill>
                          <a:effectLst/>
                          <a:latin typeface="Calibri" panose="020F0502020204030204" pitchFamily="34" charset="0"/>
                        </a:rPr>
                        <a:t>2t​</a:t>
                      </a:r>
                      <a:endParaRPr lang="nb-NO" sz="1600" b="0" i="0">
                        <a:solidFill>
                          <a:srgbClr val="000000"/>
                        </a:solidFill>
                        <a:effectLst/>
                      </a:endParaRPr>
                    </a:p>
                  </a:txBody>
                  <a:tcPr>
                    <a:lnL w="17355" cap="flat" cmpd="sng" algn="ctr">
                      <a:solidFill>
                        <a:srgbClr val="000000"/>
                      </a:solidFill>
                      <a:prstDash val="solid"/>
                      <a:round/>
                      <a:headEnd type="none" w="med" len="med"/>
                      <a:tailEnd type="none" w="med" len="med"/>
                    </a:lnL>
                    <a:lnR w="26032" cap="flat" cmpd="sng" algn="ctr">
                      <a:solidFill>
                        <a:srgbClr val="000000"/>
                      </a:solidFill>
                      <a:prstDash val="solid"/>
                      <a:round/>
                      <a:headEnd type="none" w="med" len="med"/>
                      <a:tailEnd type="none" w="med" len="med"/>
                    </a:lnR>
                    <a:lnT w="17355" cap="flat" cmpd="sng" algn="ctr">
                      <a:solidFill>
                        <a:srgbClr val="000000"/>
                      </a:solidFill>
                      <a:prstDash val="solid"/>
                      <a:round/>
                      <a:headEnd type="none" w="med" len="med"/>
                      <a:tailEnd type="none" w="med" len="med"/>
                    </a:lnT>
                    <a:lnB w="17355"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610110950"/>
                  </a:ext>
                </a:extLst>
              </a:tr>
              <a:tr h="348717">
                <a:tc>
                  <a:txBody>
                    <a:bodyPr/>
                    <a:lstStyle/>
                    <a:p>
                      <a:pPr algn="l" fontAlgn="base"/>
                      <a:r>
                        <a:rPr lang="nb-NO" sz="1600" b="0" i="0">
                          <a:solidFill>
                            <a:srgbClr val="000000"/>
                          </a:solidFill>
                          <a:effectLst/>
                          <a:latin typeface="Calibri" panose="020F0502020204030204" pitchFamily="34" charset="0"/>
                        </a:rPr>
                        <a:t>Kroppsøving​</a:t>
                      </a:r>
                      <a:endParaRPr lang="nb-NO" sz="1600" b="0" i="0">
                        <a:solidFill>
                          <a:srgbClr val="000000"/>
                        </a:solidFill>
                        <a:effectLst/>
                      </a:endParaRPr>
                    </a:p>
                  </a:txBody>
                  <a:tcPr>
                    <a:lnL w="26032" cap="flat" cmpd="sng" algn="ctr">
                      <a:solidFill>
                        <a:srgbClr val="000000"/>
                      </a:solidFill>
                      <a:prstDash val="solid"/>
                      <a:round/>
                      <a:headEnd type="none" w="med" len="med"/>
                      <a:tailEnd type="none" w="med" len="med"/>
                    </a:lnL>
                    <a:lnR w="17355" cap="flat" cmpd="sng" algn="ctr">
                      <a:solidFill>
                        <a:srgbClr val="000000"/>
                      </a:solidFill>
                      <a:prstDash val="solid"/>
                      <a:round/>
                      <a:headEnd type="none" w="med" len="med"/>
                      <a:tailEnd type="none" w="med" len="med"/>
                    </a:lnR>
                    <a:lnT w="17355" cap="flat" cmpd="sng" algn="ctr">
                      <a:solidFill>
                        <a:srgbClr val="000000"/>
                      </a:solidFill>
                      <a:prstDash val="solid"/>
                      <a:round/>
                      <a:headEnd type="none" w="med" len="med"/>
                      <a:tailEnd type="none" w="med" len="med"/>
                    </a:lnT>
                    <a:lnB w="17355" cap="flat" cmpd="sng" algn="ctr">
                      <a:solidFill>
                        <a:srgbClr val="000000"/>
                      </a:solidFill>
                      <a:prstDash val="solid"/>
                      <a:round/>
                      <a:headEnd type="none" w="med" len="med"/>
                      <a:tailEnd type="none" w="med" len="med"/>
                    </a:lnB>
                    <a:solidFill>
                      <a:srgbClr val="D9D9D9"/>
                    </a:solidFill>
                  </a:tcPr>
                </a:tc>
                <a:tc>
                  <a:txBody>
                    <a:bodyPr/>
                    <a:lstStyle/>
                    <a:p>
                      <a:pPr algn="ctr" fontAlgn="base"/>
                      <a:r>
                        <a:rPr lang="nb-NO" sz="1600" b="0" i="0">
                          <a:solidFill>
                            <a:srgbClr val="000000"/>
                          </a:solidFill>
                          <a:effectLst/>
                          <a:latin typeface="Calibri" panose="020F0502020204030204" pitchFamily="34" charset="0"/>
                        </a:rPr>
                        <a:t>2t​</a:t>
                      </a:r>
                      <a:endParaRPr lang="nb-NO" sz="1600" b="0" i="0">
                        <a:solidFill>
                          <a:srgbClr val="000000"/>
                        </a:solidFill>
                        <a:effectLst/>
                      </a:endParaRPr>
                    </a:p>
                  </a:txBody>
                  <a:tcPr>
                    <a:lnL w="17355" cap="flat" cmpd="sng" algn="ctr">
                      <a:solidFill>
                        <a:srgbClr val="000000"/>
                      </a:solidFill>
                      <a:prstDash val="solid"/>
                      <a:round/>
                      <a:headEnd type="none" w="med" len="med"/>
                      <a:tailEnd type="none" w="med" len="med"/>
                    </a:lnL>
                    <a:lnR w="26032" cap="flat" cmpd="sng" algn="ctr">
                      <a:solidFill>
                        <a:srgbClr val="000000"/>
                      </a:solidFill>
                      <a:prstDash val="solid"/>
                      <a:round/>
                      <a:headEnd type="none" w="med" len="med"/>
                      <a:tailEnd type="none" w="med" len="med"/>
                    </a:lnR>
                    <a:lnT w="17355" cap="flat" cmpd="sng" algn="ctr">
                      <a:solidFill>
                        <a:srgbClr val="000000"/>
                      </a:solidFill>
                      <a:prstDash val="solid"/>
                      <a:round/>
                      <a:headEnd type="none" w="med" len="med"/>
                      <a:tailEnd type="none" w="med" len="med"/>
                    </a:lnT>
                    <a:lnB w="17355" cap="flat" cmpd="sng" algn="ctr">
                      <a:solidFill>
                        <a:srgbClr val="000000"/>
                      </a:solidFill>
                      <a:prstDash val="solid"/>
                      <a:round/>
                      <a:headEnd type="none" w="med" len="med"/>
                      <a:tailEnd type="none" w="med" len="med"/>
                    </a:lnB>
                    <a:solidFill>
                      <a:srgbClr val="D9D9D9"/>
                    </a:solidFill>
                  </a:tcPr>
                </a:tc>
                <a:tc>
                  <a:txBody>
                    <a:bodyPr/>
                    <a:lstStyle/>
                    <a:p>
                      <a:pPr algn="l" fontAlgn="base"/>
                      <a:r>
                        <a:rPr lang="nb-NO" sz="1600" b="0" i="0">
                          <a:solidFill>
                            <a:srgbClr val="000000"/>
                          </a:solidFill>
                          <a:effectLst/>
                          <a:latin typeface="Calibri" panose="020F0502020204030204" pitchFamily="34" charset="0"/>
                        </a:rPr>
                        <a:t>Kroppsøving​</a:t>
                      </a:r>
                      <a:endParaRPr lang="nb-NO" sz="1600" b="0" i="0">
                        <a:solidFill>
                          <a:srgbClr val="000000"/>
                        </a:solidFill>
                        <a:effectLst/>
                      </a:endParaRPr>
                    </a:p>
                  </a:txBody>
                  <a:tcPr>
                    <a:lnL w="26032" cap="flat" cmpd="sng" algn="ctr">
                      <a:solidFill>
                        <a:srgbClr val="000000"/>
                      </a:solidFill>
                      <a:prstDash val="solid"/>
                      <a:round/>
                      <a:headEnd type="none" w="med" len="med"/>
                      <a:tailEnd type="none" w="med" len="med"/>
                    </a:lnL>
                    <a:lnR w="17355" cap="flat" cmpd="sng" algn="ctr">
                      <a:solidFill>
                        <a:srgbClr val="000000"/>
                      </a:solidFill>
                      <a:prstDash val="solid"/>
                      <a:round/>
                      <a:headEnd type="none" w="med" len="med"/>
                      <a:tailEnd type="none" w="med" len="med"/>
                    </a:lnR>
                    <a:lnT w="17355" cap="flat" cmpd="sng" algn="ctr">
                      <a:solidFill>
                        <a:srgbClr val="000000"/>
                      </a:solidFill>
                      <a:prstDash val="solid"/>
                      <a:round/>
                      <a:headEnd type="none" w="med" len="med"/>
                      <a:tailEnd type="none" w="med" len="med"/>
                    </a:lnT>
                    <a:lnB w="17355" cap="flat" cmpd="sng" algn="ctr">
                      <a:solidFill>
                        <a:srgbClr val="000000"/>
                      </a:solidFill>
                      <a:prstDash val="solid"/>
                      <a:round/>
                      <a:headEnd type="none" w="med" len="med"/>
                      <a:tailEnd type="none" w="med" len="med"/>
                    </a:lnB>
                    <a:solidFill>
                      <a:srgbClr val="D9D9D9"/>
                    </a:solidFill>
                  </a:tcPr>
                </a:tc>
                <a:tc>
                  <a:txBody>
                    <a:bodyPr/>
                    <a:lstStyle/>
                    <a:p>
                      <a:pPr algn="ctr" fontAlgn="base"/>
                      <a:r>
                        <a:rPr lang="nb-NO" sz="1600" b="0" i="0">
                          <a:solidFill>
                            <a:srgbClr val="000000"/>
                          </a:solidFill>
                          <a:effectLst/>
                          <a:latin typeface="Calibri" panose="020F0502020204030204" pitchFamily="34" charset="0"/>
                        </a:rPr>
                        <a:t>2t​</a:t>
                      </a:r>
                      <a:endParaRPr lang="nb-NO" sz="1600" b="0" i="0">
                        <a:solidFill>
                          <a:srgbClr val="000000"/>
                        </a:solidFill>
                        <a:effectLst/>
                      </a:endParaRPr>
                    </a:p>
                  </a:txBody>
                  <a:tcPr>
                    <a:lnL w="17355" cap="flat" cmpd="sng" algn="ctr">
                      <a:solidFill>
                        <a:srgbClr val="000000"/>
                      </a:solidFill>
                      <a:prstDash val="solid"/>
                      <a:round/>
                      <a:headEnd type="none" w="med" len="med"/>
                      <a:tailEnd type="none" w="med" len="med"/>
                    </a:lnL>
                    <a:lnR w="26032" cap="flat" cmpd="sng" algn="ctr">
                      <a:solidFill>
                        <a:srgbClr val="000000"/>
                      </a:solidFill>
                      <a:prstDash val="solid"/>
                      <a:round/>
                      <a:headEnd type="none" w="med" len="med"/>
                      <a:tailEnd type="none" w="med" len="med"/>
                    </a:lnR>
                    <a:lnT w="17355" cap="flat" cmpd="sng" algn="ctr">
                      <a:solidFill>
                        <a:srgbClr val="000000"/>
                      </a:solidFill>
                      <a:prstDash val="solid"/>
                      <a:round/>
                      <a:headEnd type="none" w="med" len="med"/>
                      <a:tailEnd type="none" w="med" len="med"/>
                    </a:lnT>
                    <a:lnB w="17355" cap="flat" cmpd="sng" algn="ctr">
                      <a:solidFill>
                        <a:srgbClr val="000000"/>
                      </a:solidFill>
                      <a:prstDash val="solid"/>
                      <a:round/>
                      <a:headEnd type="none" w="med" len="med"/>
                      <a:tailEnd type="none" w="med" len="med"/>
                    </a:lnB>
                    <a:solidFill>
                      <a:srgbClr val="D9D9D9"/>
                    </a:solidFill>
                  </a:tcPr>
                </a:tc>
                <a:tc>
                  <a:txBody>
                    <a:bodyPr/>
                    <a:lstStyle/>
                    <a:p>
                      <a:pPr algn="l" fontAlgn="base"/>
                      <a:r>
                        <a:rPr lang="nb-NO" sz="1600" b="0" i="0">
                          <a:solidFill>
                            <a:srgbClr val="000000"/>
                          </a:solidFill>
                          <a:effectLst/>
                          <a:latin typeface="Calibri" panose="020F0502020204030204" pitchFamily="34" charset="0"/>
                        </a:rPr>
                        <a:t>Norsk​</a:t>
                      </a:r>
                      <a:endParaRPr lang="nb-NO" sz="1600" b="0" i="0">
                        <a:solidFill>
                          <a:srgbClr val="000000"/>
                        </a:solidFill>
                        <a:effectLst/>
                      </a:endParaRPr>
                    </a:p>
                  </a:txBody>
                  <a:tcPr>
                    <a:lnL w="26032" cap="flat" cmpd="sng" algn="ctr">
                      <a:solidFill>
                        <a:srgbClr val="000000"/>
                      </a:solidFill>
                      <a:prstDash val="solid"/>
                      <a:round/>
                      <a:headEnd type="none" w="med" len="med"/>
                      <a:tailEnd type="none" w="med" len="med"/>
                    </a:lnL>
                    <a:lnR w="17355" cap="flat" cmpd="sng" algn="ctr">
                      <a:solidFill>
                        <a:srgbClr val="000000"/>
                      </a:solidFill>
                      <a:prstDash val="solid"/>
                      <a:round/>
                      <a:headEnd type="none" w="med" len="med"/>
                      <a:tailEnd type="none" w="med" len="med"/>
                    </a:lnR>
                    <a:lnT w="17355" cap="flat" cmpd="sng" algn="ctr">
                      <a:solidFill>
                        <a:srgbClr val="000000"/>
                      </a:solidFill>
                      <a:prstDash val="solid"/>
                      <a:round/>
                      <a:headEnd type="none" w="med" len="med"/>
                      <a:tailEnd type="none" w="med" len="med"/>
                    </a:lnT>
                    <a:lnB w="17355"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ase"/>
                      <a:r>
                        <a:rPr lang="nb-NO" sz="1600" b="0" i="0">
                          <a:solidFill>
                            <a:srgbClr val="000000"/>
                          </a:solidFill>
                          <a:effectLst/>
                          <a:latin typeface="Calibri" panose="020F0502020204030204" pitchFamily="34" charset="0"/>
                        </a:rPr>
                        <a:t>6t​</a:t>
                      </a:r>
                      <a:endParaRPr lang="nb-NO" sz="1600" b="0" i="0">
                        <a:solidFill>
                          <a:srgbClr val="000000"/>
                        </a:solidFill>
                        <a:effectLst/>
                      </a:endParaRPr>
                    </a:p>
                  </a:txBody>
                  <a:tcPr>
                    <a:lnL w="17355" cap="flat" cmpd="sng" algn="ctr">
                      <a:solidFill>
                        <a:srgbClr val="000000"/>
                      </a:solidFill>
                      <a:prstDash val="solid"/>
                      <a:round/>
                      <a:headEnd type="none" w="med" len="med"/>
                      <a:tailEnd type="none" w="med" len="med"/>
                    </a:lnL>
                    <a:lnR w="26032" cap="flat" cmpd="sng" algn="ctr">
                      <a:solidFill>
                        <a:srgbClr val="000000"/>
                      </a:solidFill>
                      <a:prstDash val="solid"/>
                      <a:round/>
                      <a:headEnd type="none" w="med" len="med"/>
                      <a:tailEnd type="none" w="med" len="med"/>
                    </a:lnR>
                    <a:lnT w="17355" cap="flat" cmpd="sng" algn="ctr">
                      <a:solidFill>
                        <a:srgbClr val="000000"/>
                      </a:solidFill>
                      <a:prstDash val="solid"/>
                      <a:round/>
                      <a:headEnd type="none" w="med" len="med"/>
                      <a:tailEnd type="none" w="med" len="med"/>
                    </a:lnT>
                    <a:lnB w="17355"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84775995"/>
                  </a:ext>
                </a:extLst>
              </a:tr>
              <a:tr h="348717">
                <a:tc>
                  <a:txBody>
                    <a:bodyPr/>
                    <a:lstStyle/>
                    <a:p>
                      <a:pPr algn="l" fontAlgn="base"/>
                      <a:r>
                        <a:rPr lang="nb-NO" sz="1600" b="0" i="0">
                          <a:solidFill>
                            <a:srgbClr val="000000"/>
                          </a:solidFill>
                          <a:effectLst/>
                          <a:latin typeface="Calibri" panose="020F0502020204030204" pitchFamily="34" charset="0"/>
                        </a:rPr>
                        <a:t>Norsk​</a:t>
                      </a:r>
                      <a:endParaRPr lang="nb-NO" sz="1600" b="0" i="0">
                        <a:solidFill>
                          <a:srgbClr val="000000"/>
                        </a:solidFill>
                        <a:effectLst/>
                      </a:endParaRPr>
                    </a:p>
                  </a:txBody>
                  <a:tcPr>
                    <a:lnL w="26032" cap="flat" cmpd="sng" algn="ctr">
                      <a:solidFill>
                        <a:srgbClr val="000000"/>
                      </a:solidFill>
                      <a:prstDash val="solid"/>
                      <a:round/>
                      <a:headEnd type="none" w="med" len="med"/>
                      <a:tailEnd type="none" w="med" len="med"/>
                    </a:lnL>
                    <a:lnR w="17355" cap="flat" cmpd="sng" algn="ctr">
                      <a:solidFill>
                        <a:srgbClr val="000000"/>
                      </a:solidFill>
                      <a:prstDash val="solid"/>
                      <a:round/>
                      <a:headEnd type="none" w="med" len="med"/>
                      <a:tailEnd type="none" w="med" len="med"/>
                    </a:lnR>
                    <a:lnT w="17355" cap="flat" cmpd="sng" algn="ctr">
                      <a:solidFill>
                        <a:srgbClr val="000000"/>
                      </a:solidFill>
                      <a:prstDash val="solid"/>
                      <a:round/>
                      <a:headEnd type="none" w="med" len="med"/>
                      <a:tailEnd type="none" w="med" len="med"/>
                    </a:lnT>
                    <a:lnB w="17355" cap="flat" cmpd="sng" algn="ctr">
                      <a:solidFill>
                        <a:srgbClr val="000000"/>
                      </a:solidFill>
                      <a:prstDash val="solid"/>
                      <a:round/>
                      <a:headEnd type="none" w="med" len="med"/>
                      <a:tailEnd type="none" w="med" len="med"/>
                    </a:lnB>
                    <a:solidFill>
                      <a:srgbClr val="D9D9D9"/>
                    </a:solidFill>
                  </a:tcPr>
                </a:tc>
                <a:tc>
                  <a:txBody>
                    <a:bodyPr/>
                    <a:lstStyle/>
                    <a:p>
                      <a:pPr algn="ctr" fontAlgn="base"/>
                      <a:r>
                        <a:rPr lang="nb-NO" sz="1600" b="0" i="0">
                          <a:solidFill>
                            <a:srgbClr val="000000"/>
                          </a:solidFill>
                          <a:effectLst/>
                          <a:latin typeface="Calibri" panose="020F0502020204030204" pitchFamily="34" charset="0"/>
                        </a:rPr>
                        <a:t>4t​</a:t>
                      </a:r>
                      <a:endParaRPr lang="nb-NO" sz="1600" b="0" i="0">
                        <a:solidFill>
                          <a:srgbClr val="000000"/>
                        </a:solidFill>
                        <a:effectLst/>
                      </a:endParaRPr>
                    </a:p>
                  </a:txBody>
                  <a:tcPr>
                    <a:lnL w="17355" cap="flat" cmpd="sng" algn="ctr">
                      <a:solidFill>
                        <a:srgbClr val="000000"/>
                      </a:solidFill>
                      <a:prstDash val="solid"/>
                      <a:round/>
                      <a:headEnd type="none" w="med" len="med"/>
                      <a:tailEnd type="none" w="med" len="med"/>
                    </a:lnL>
                    <a:lnR w="26032" cap="flat" cmpd="sng" algn="ctr">
                      <a:solidFill>
                        <a:srgbClr val="000000"/>
                      </a:solidFill>
                      <a:prstDash val="solid"/>
                      <a:round/>
                      <a:headEnd type="none" w="med" len="med"/>
                      <a:tailEnd type="none" w="med" len="med"/>
                    </a:lnR>
                    <a:lnT w="17355" cap="flat" cmpd="sng" algn="ctr">
                      <a:solidFill>
                        <a:srgbClr val="000000"/>
                      </a:solidFill>
                      <a:prstDash val="solid"/>
                      <a:round/>
                      <a:headEnd type="none" w="med" len="med"/>
                      <a:tailEnd type="none" w="med" len="med"/>
                    </a:lnT>
                    <a:lnB w="17355" cap="flat" cmpd="sng" algn="ctr">
                      <a:solidFill>
                        <a:srgbClr val="000000"/>
                      </a:solidFill>
                      <a:prstDash val="solid"/>
                      <a:round/>
                      <a:headEnd type="none" w="med" len="med"/>
                      <a:tailEnd type="none" w="med" len="med"/>
                    </a:lnB>
                    <a:solidFill>
                      <a:srgbClr val="D9D9D9"/>
                    </a:solidFill>
                  </a:tcPr>
                </a:tc>
                <a:tc>
                  <a:txBody>
                    <a:bodyPr/>
                    <a:lstStyle/>
                    <a:p>
                      <a:pPr algn="l" fontAlgn="base"/>
                      <a:r>
                        <a:rPr lang="nb-NO" sz="1600" b="0" i="0">
                          <a:solidFill>
                            <a:srgbClr val="000000"/>
                          </a:solidFill>
                          <a:effectLst/>
                          <a:latin typeface="Calibri" panose="020F0502020204030204" pitchFamily="34" charset="0"/>
                        </a:rPr>
                        <a:t>Norsk​</a:t>
                      </a:r>
                      <a:endParaRPr lang="nb-NO" sz="1600" b="0" i="0">
                        <a:solidFill>
                          <a:srgbClr val="000000"/>
                        </a:solidFill>
                        <a:effectLst/>
                      </a:endParaRPr>
                    </a:p>
                  </a:txBody>
                  <a:tcPr>
                    <a:lnL w="26032" cap="flat" cmpd="sng" algn="ctr">
                      <a:solidFill>
                        <a:srgbClr val="000000"/>
                      </a:solidFill>
                      <a:prstDash val="solid"/>
                      <a:round/>
                      <a:headEnd type="none" w="med" len="med"/>
                      <a:tailEnd type="none" w="med" len="med"/>
                    </a:lnL>
                    <a:lnR w="17355" cap="flat" cmpd="sng" algn="ctr">
                      <a:solidFill>
                        <a:srgbClr val="000000"/>
                      </a:solidFill>
                      <a:prstDash val="solid"/>
                      <a:round/>
                      <a:headEnd type="none" w="med" len="med"/>
                      <a:tailEnd type="none" w="med" len="med"/>
                    </a:lnR>
                    <a:lnT w="17355" cap="flat" cmpd="sng" algn="ctr">
                      <a:solidFill>
                        <a:srgbClr val="000000"/>
                      </a:solidFill>
                      <a:prstDash val="solid"/>
                      <a:round/>
                      <a:headEnd type="none" w="med" len="med"/>
                      <a:tailEnd type="none" w="med" len="med"/>
                    </a:lnT>
                    <a:lnB w="17355" cap="flat" cmpd="sng" algn="ctr">
                      <a:solidFill>
                        <a:srgbClr val="000000"/>
                      </a:solidFill>
                      <a:prstDash val="solid"/>
                      <a:round/>
                      <a:headEnd type="none" w="med" len="med"/>
                      <a:tailEnd type="none" w="med" len="med"/>
                    </a:lnB>
                    <a:solidFill>
                      <a:srgbClr val="D9D9D9"/>
                    </a:solidFill>
                  </a:tcPr>
                </a:tc>
                <a:tc>
                  <a:txBody>
                    <a:bodyPr/>
                    <a:lstStyle/>
                    <a:p>
                      <a:pPr algn="ctr" fontAlgn="base"/>
                      <a:r>
                        <a:rPr lang="nb-NO" sz="1600" b="0" i="0">
                          <a:solidFill>
                            <a:srgbClr val="000000"/>
                          </a:solidFill>
                          <a:effectLst/>
                          <a:latin typeface="Calibri" panose="020F0502020204030204" pitchFamily="34" charset="0"/>
                        </a:rPr>
                        <a:t>4t​</a:t>
                      </a:r>
                      <a:endParaRPr lang="nb-NO" sz="1600" b="0" i="0">
                        <a:solidFill>
                          <a:srgbClr val="000000"/>
                        </a:solidFill>
                        <a:effectLst/>
                      </a:endParaRPr>
                    </a:p>
                  </a:txBody>
                  <a:tcPr>
                    <a:lnL w="17355" cap="flat" cmpd="sng" algn="ctr">
                      <a:solidFill>
                        <a:srgbClr val="000000"/>
                      </a:solidFill>
                      <a:prstDash val="solid"/>
                      <a:round/>
                      <a:headEnd type="none" w="med" len="med"/>
                      <a:tailEnd type="none" w="med" len="med"/>
                    </a:lnL>
                    <a:lnR w="26032" cap="flat" cmpd="sng" algn="ctr">
                      <a:solidFill>
                        <a:srgbClr val="000000"/>
                      </a:solidFill>
                      <a:prstDash val="solid"/>
                      <a:round/>
                      <a:headEnd type="none" w="med" len="med"/>
                      <a:tailEnd type="none" w="med" len="med"/>
                    </a:lnR>
                    <a:lnT w="17355" cap="flat" cmpd="sng" algn="ctr">
                      <a:solidFill>
                        <a:srgbClr val="000000"/>
                      </a:solidFill>
                      <a:prstDash val="solid"/>
                      <a:round/>
                      <a:headEnd type="none" w="med" len="med"/>
                      <a:tailEnd type="none" w="med" len="med"/>
                    </a:lnT>
                    <a:lnB w="17355" cap="flat" cmpd="sng" algn="ctr">
                      <a:solidFill>
                        <a:srgbClr val="000000"/>
                      </a:solidFill>
                      <a:prstDash val="solid"/>
                      <a:round/>
                      <a:headEnd type="none" w="med" len="med"/>
                      <a:tailEnd type="none" w="med" len="med"/>
                    </a:lnB>
                    <a:solidFill>
                      <a:srgbClr val="D9D9D9"/>
                    </a:solidFill>
                  </a:tcPr>
                </a:tc>
                <a:tc>
                  <a:txBody>
                    <a:bodyPr/>
                    <a:lstStyle/>
                    <a:p>
                      <a:pPr algn="l" fontAlgn="auto"/>
                      <a:r>
                        <a:rPr lang="nb-NO" sz="1600" b="0" i="0">
                          <a:solidFill>
                            <a:srgbClr val="000000"/>
                          </a:solidFill>
                          <a:effectLst/>
                          <a:latin typeface="Calibri" panose="020F0502020204030204" pitchFamily="34" charset="0"/>
                        </a:rPr>
                        <a:t>​</a:t>
                      </a:r>
                    </a:p>
                  </a:txBody>
                  <a:tcPr>
                    <a:lnL w="26032" cap="flat" cmpd="sng" algn="ctr">
                      <a:solidFill>
                        <a:srgbClr val="000000"/>
                      </a:solidFill>
                      <a:prstDash val="solid"/>
                      <a:round/>
                      <a:headEnd type="none" w="med" len="med"/>
                      <a:tailEnd type="none" w="med" len="med"/>
                    </a:lnL>
                    <a:lnR w="17355" cap="flat" cmpd="sng" algn="ctr">
                      <a:solidFill>
                        <a:srgbClr val="000000"/>
                      </a:solidFill>
                      <a:prstDash val="solid"/>
                      <a:round/>
                      <a:headEnd type="none" w="med" len="med"/>
                      <a:tailEnd type="none" w="med" len="med"/>
                    </a:lnR>
                    <a:lnT w="17355" cap="flat" cmpd="sng" algn="ctr">
                      <a:solidFill>
                        <a:srgbClr val="000000"/>
                      </a:solidFill>
                      <a:prstDash val="solid"/>
                      <a:round/>
                      <a:headEnd type="none" w="med" len="med"/>
                      <a:tailEnd type="none" w="med" len="med"/>
                    </a:lnT>
                    <a:lnB w="17355" cap="flat" cmpd="sng" algn="ctr">
                      <a:solidFill>
                        <a:srgbClr val="000000"/>
                      </a:solidFill>
                      <a:prstDash val="solid"/>
                      <a:round/>
                      <a:headEnd type="none" w="med" len="med"/>
                      <a:tailEnd type="none" w="med" len="med"/>
                    </a:lnB>
                  </a:tcPr>
                </a:tc>
                <a:tc>
                  <a:txBody>
                    <a:bodyPr/>
                    <a:lstStyle/>
                    <a:p>
                      <a:pPr algn="l" fontAlgn="auto"/>
                      <a:r>
                        <a:rPr lang="nb-NO" sz="1600" b="0" i="0">
                          <a:solidFill>
                            <a:srgbClr val="000000"/>
                          </a:solidFill>
                          <a:effectLst/>
                          <a:latin typeface="Calibri" panose="020F0502020204030204" pitchFamily="34" charset="0"/>
                        </a:rPr>
                        <a:t>​</a:t>
                      </a:r>
                    </a:p>
                  </a:txBody>
                  <a:tcPr>
                    <a:lnL w="17355" cap="flat" cmpd="sng" algn="ctr">
                      <a:solidFill>
                        <a:srgbClr val="000000"/>
                      </a:solidFill>
                      <a:prstDash val="solid"/>
                      <a:round/>
                      <a:headEnd type="none" w="med" len="med"/>
                      <a:tailEnd type="none" w="med" len="med"/>
                    </a:lnL>
                    <a:lnR w="26032" cap="flat" cmpd="sng" algn="ctr">
                      <a:solidFill>
                        <a:srgbClr val="000000"/>
                      </a:solidFill>
                      <a:prstDash val="solid"/>
                      <a:round/>
                      <a:headEnd type="none" w="med" len="med"/>
                      <a:tailEnd type="none" w="med" len="med"/>
                    </a:lnR>
                    <a:lnT w="17355" cap="flat" cmpd="sng" algn="ctr">
                      <a:solidFill>
                        <a:srgbClr val="000000"/>
                      </a:solidFill>
                      <a:prstDash val="solid"/>
                      <a:round/>
                      <a:headEnd type="none" w="med" len="med"/>
                      <a:tailEnd type="none" w="med" len="med"/>
                    </a:lnT>
                    <a:lnB w="1735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8024091"/>
                  </a:ext>
                </a:extLst>
              </a:tr>
              <a:tr h="348717">
                <a:tc>
                  <a:txBody>
                    <a:bodyPr/>
                    <a:lstStyle/>
                    <a:p>
                      <a:pPr algn="l" fontAlgn="base"/>
                      <a:r>
                        <a:rPr lang="nb-NO" sz="1600" b="0" i="0">
                          <a:solidFill>
                            <a:srgbClr val="000000"/>
                          </a:solidFill>
                          <a:effectLst/>
                          <a:latin typeface="Calibri" panose="020F0502020204030204" pitchFamily="34" charset="0"/>
                        </a:rPr>
                        <a:t>Sum timer​</a:t>
                      </a:r>
                      <a:endParaRPr lang="nb-NO" sz="1600" b="0" i="0">
                        <a:solidFill>
                          <a:srgbClr val="000000"/>
                        </a:solidFill>
                        <a:effectLst/>
                      </a:endParaRPr>
                    </a:p>
                  </a:txBody>
                  <a:tcPr>
                    <a:lnL w="26032" cap="flat" cmpd="sng" algn="ctr">
                      <a:solidFill>
                        <a:srgbClr val="000000"/>
                      </a:solidFill>
                      <a:prstDash val="solid"/>
                      <a:round/>
                      <a:headEnd type="none" w="med" len="med"/>
                      <a:tailEnd type="none" w="med" len="med"/>
                    </a:lnL>
                    <a:lnR w="17355" cap="flat" cmpd="sng" algn="ctr">
                      <a:solidFill>
                        <a:srgbClr val="000000"/>
                      </a:solidFill>
                      <a:prstDash val="solid"/>
                      <a:round/>
                      <a:headEnd type="none" w="med" len="med"/>
                      <a:tailEnd type="none" w="med" len="med"/>
                    </a:lnR>
                    <a:lnT w="17355" cap="flat" cmpd="sng" algn="ctr">
                      <a:solidFill>
                        <a:srgbClr val="000000"/>
                      </a:solidFill>
                      <a:prstDash val="solid"/>
                      <a:round/>
                      <a:headEnd type="none" w="med" len="med"/>
                      <a:tailEnd type="none" w="med" len="med"/>
                    </a:lnT>
                    <a:lnB w="17355" cap="flat" cmpd="sng" algn="ctr">
                      <a:solidFill>
                        <a:srgbClr val="000000"/>
                      </a:solidFill>
                      <a:prstDash val="solid"/>
                      <a:round/>
                      <a:headEnd type="none" w="med" len="med"/>
                      <a:tailEnd type="none" w="med" len="med"/>
                    </a:lnB>
                  </a:tcPr>
                </a:tc>
                <a:tc>
                  <a:txBody>
                    <a:bodyPr/>
                    <a:lstStyle/>
                    <a:p>
                      <a:pPr algn="ctr" fontAlgn="base"/>
                      <a:r>
                        <a:rPr lang="nb-NO" sz="1600" b="0" i="0">
                          <a:solidFill>
                            <a:srgbClr val="000000"/>
                          </a:solidFill>
                          <a:effectLst/>
                          <a:latin typeface="Calibri" panose="020F0502020204030204" pitchFamily="34" charset="0"/>
                        </a:rPr>
                        <a:t>30t​</a:t>
                      </a:r>
                      <a:endParaRPr lang="nb-NO" sz="1600" b="0" i="0">
                        <a:solidFill>
                          <a:srgbClr val="000000"/>
                        </a:solidFill>
                        <a:effectLst/>
                      </a:endParaRPr>
                    </a:p>
                  </a:txBody>
                  <a:tcPr>
                    <a:lnL w="17355" cap="flat" cmpd="sng" algn="ctr">
                      <a:solidFill>
                        <a:srgbClr val="000000"/>
                      </a:solidFill>
                      <a:prstDash val="solid"/>
                      <a:round/>
                      <a:headEnd type="none" w="med" len="med"/>
                      <a:tailEnd type="none" w="med" len="med"/>
                    </a:lnL>
                    <a:lnR w="26032" cap="flat" cmpd="sng" algn="ctr">
                      <a:solidFill>
                        <a:srgbClr val="000000"/>
                      </a:solidFill>
                      <a:prstDash val="solid"/>
                      <a:round/>
                      <a:headEnd type="none" w="med" len="med"/>
                      <a:tailEnd type="none" w="med" len="med"/>
                    </a:lnR>
                    <a:lnT w="17355" cap="flat" cmpd="sng" algn="ctr">
                      <a:solidFill>
                        <a:srgbClr val="000000"/>
                      </a:solidFill>
                      <a:prstDash val="solid"/>
                      <a:round/>
                      <a:headEnd type="none" w="med" len="med"/>
                      <a:tailEnd type="none" w="med" len="med"/>
                    </a:lnT>
                    <a:lnB w="17355" cap="flat" cmpd="sng" algn="ctr">
                      <a:solidFill>
                        <a:srgbClr val="000000"/>
                      </a:solidFill>
                      <a:prstDash val="solid"/>
                      <a:round/>
                      <a:headEnd type="none" w="med" len="med"/>
                      <a:tailEnd type="none" w="med" len="med"/>
                    </a:lnB>
                  </a:tcPr>
                </a:tc>
                <a:tc>
                  <a:txBody>
                    <a:bodyPr/>
                    <a:lstStyle/>
                    <a:p>
                      <a:pPr algn="l" fontAlgn="base"/>
                      <a:r>
                        <a:rPr lang="nb-NO" sz="1600" b="0" i="0">
                          <a:solidFill>
                            <a:srgbClr val="000000"/>
                          </a:solidFill>
                          <a:effectLst/>
                          <a:latin typeface="Calibri" panose="020F0502020204030204" pitchFamily="34" charset="0"/>
                        </a:rPr>
                        <a:t>Sum timer​</a:t>
                      </a:r>
                      <a:endParaRPr lang="nb-NO" sz="1600" b="0" i="0">
                        <a:solidFill>
                          <a:srgbClr val="000000"/>
                        </a:solidFill>
                        <a:effectLst/>
                      </a:endParaRPr>
                    </a:p>
                  </a:txBody>
                  <a:tcPr>
                    <a:lnL w="26032" cap="flat" cmpd="sng" algn="ctr">
                      <a:solidFill>
                        <a:srgbClr val="000000"/>
                      </a:solidFill>
                      <a:prstDash val="solid"/>
                      <a:round/>
                      <a:headEnd type="none" w="med" len="med"/>
                      <a:tailEnd type="none" w="med" len="med"/>
                    </a:lnL>
                    <a:lnR w="17355" cap="flat" cmpd="sng" algn="ctr">
                      <a:solidFill>
                        <a:srgbClr val="000000"/>
                      </a:solidFill>
                      <a:prstDash val="solid"/>
                      <a:round/>
                      <a:headEnd type="none" w="med" len="med"/>
                      <a:tailEnd type="none" w="med" len="med"/>
                    </a:lnR>
                    <a:lnT w="17355" cap="flat" cmpd="sng" algn="ctr">
                      <a:solidFill>
                        <a:srgbClr val="000000"/>
                      </a:solidFill>
                      <a:prstDash val="solid"/>
                      <a:round/>
                      <a:headEnd type="none" w="med" len="med"/>
                      <a:tailEnd type="none" w="med" len="med"/>
                    </a:lnT>
                    <a:lnB w="17355" cap="flat" cmpd="sng" algn="ctr">
                      <a:solidFill>
                        <a:srgbClr val="000000"/>
                      </a:solidFill>
                      <a:prstDash val="solid"/>
                      <a:round/>
                      <a:headEnd type="none" w="med" len="med"/>
                      <a:tailEnd type="none" w="med" len="med"/>
                    </a:lnB>
                  </a:tcPr>
                </a:tc>
                <a:tc>
                  <a:txBody>
                    <a:bodyPr/>
                    <a:lstStyle/>
                    <a:p>
                      <a:pPr algn="l" fontAlgn="base"/>
                      <a:r>
                        <a:rPr lang="nb-NO" sz="1600" b="0" i="0">
                          <a:solidFill>
                            <a:srgbClr val="000000"/>
                          </a:solidFill>
                          <a:effectLst/>
                          <a:latin typeface="Calibri" panose="020F0502020204030204" pitchFamily="34" charset="0"/>
                        </a:rPr>
                        <a:t>30t/32t​</a:t>
                      </a:r>
                      <a:endParaRPr lang="nb-NO" sz="1600" b="0" i="0">
                        <a:solidFill>
                          <a:srgbClr val="000000"/>
                        </a:solidFill>
                        <a:effectLst/>
                      </a:endParaRPr>
                    </a:p>
                  </a:txBody>
                  <a:tcPr>
                    <a:lnL w="17355" cap="flat" cmpd="sng" algn="ctr">
                      <a:solidFill>
                        <a:srgbClr val="000000"/>
                      </a:solidFill>
                      <a:prstDash val="solid"/>
                      <a:round/>
                      <a:headEnd type="none" w="med" len="med"/>
                      <a:tailEnd type="none" w="med" len="med"/>
                    </a:lnL>
                    <a:lnR w="26032" cap="flat" cmpd="sng" algn="ctr">
                      <a:solidFill>
                        <a:srgbClr val="000000"/>
                      </a:solidFill>
                      <a:prstDash val="solid"/>
                      <a:round/>
                      <a:headEnd type="none" w="med" len="med"/>
                      <a:tailEnd type="none" w="med" len="med"/>
                    </a:lnR>
                    <a:lnT w="17355" cap="flat" cmpd="sng" algn="ctr">
                      <a:solidFill>
                        <a:srgbClr val="000000"/>
                      </a:solidFill>
                      <a:prstDash val="solid"/>
                      <a:round/>
                      <a:headEnd type="none" w="med" len="med"/>
                      <a:tailEnd type="none" w="med" len="med"/>
                    </a:lnT>
                    <a:lnB w="17355" cap="flat" cmpd="sng" algn="ctr">
                      <a:solidFill>
                        <a:srgbClr val="000000"/>
                      </a:solidFill>
                      <a:prstDash val="solid"/>
                      <a:round/>
                      <a:headEnd type="none" w="med" len="med"/>
                      <a:tailEnd type="none" w="med" len="med"/>
                    </a:lnB>
                  </a:tcPr>
                </a:tc>
                <a:tc>
                  <a:txBody>
                    <a:bodyPr/>
                    <a:lstStyle/>
                    <a:p>
                      <a:pPr algn="l" fontAlgn="base"/>
                      <a:r>
                        <a:rPr lang="nb-NO" sz="1600" b="0" i="0">
                          <a:solidFill>
                            <a:srgbClr val="000000"/>
                          </a:solidFill>
                          <a:effectLst/>
                          <a:latin typeface="Calibri" panose="020F0502020204030204" pitchFamily="34" charset="0"/>
                        </a:rPr>
                        <a:t>Sum timer​</a:t>
                      </a:r>
                      <a:endParaRPr lang="nb-NO" sz="1600" b="0" i="0">
                        <a:solidFill>
                          <a:srgbClr val="000000"/>
                        </a:solidFill>
                        <a:effectLst/>
                      </a:endParaRPr>
                    </a:p>
                  </a:txBody>
                  <a:tcPr>
                    <a:lnL w="26032" cap="flat" cmpd="sng" algn="ctr">
                      <a:solidFill>
                        <a:srgbClr val="000000"/>
                      </a:solidFill>
                      <a:prstDash val="solid"/>
                      <a:round/>
                      <a:headEnd type="none" w="med" len="med"/>
                      <a:tailEnd type="none" w="med" len="med"/>
                    </a:lnL>
                    <a:lnR w="17355" cap="flat" cmpd="sng" algn="ctr">
                      <a:solidFill>
                        <a:srgbClr val="000000"/>
                      </a:solidFill>
                      <a:prstDash val="solid"/>
                      <a:round/>
                      <a:headEnd type="none" w="med" len="med"/>
                      <a:tailEnd type="none" w="med" len="med"/>
                    </a:lnR>
                    <a:lnT w="17355" cap="flat" cmpd="sng" algn="ctr">
                      <a:solidFill>
                        <a:srgbClr val="000000"/>
                      </a:solidFill>
                      <a:prstDash val="solid"/>
                      <a:round/>
                      <a:headEnd type="none" w="med" len="med"/>
                      <a:tailEnd type="none" w="med" len="med"/>
                    </a:lnT>
                    <a:lnB w="17355" cap="flat" cmpd="sng" algn="ctr">
                      <a:solidFill>
                        <a:srgbClr val="000000"/>
                      </a:solidFill>
                      <a:prstDash val="solid"/>
                      <a:round/>
                      <a:headEnd type="none" w="med" len="med"/>
                      <a:tailEnd type="none" w="med" len="med"/>
                    </a:lnB>
                  </a:tcPr>
                </a:tc>
                <a:tc>
                  <a:txBody>
                    <a:bodyPr/>
                    <a:lstStyle/>
                    <a:p>
                      <a:pPr algn="l" fontAlgn="base"/>
                      <a:r>
                        <a:rPr lang="nb-NO" sz="1600" b="0" i="0">
                          <a:solidFill>
                            <a:srgbClr val="000000"/>
                          </a:solidFill>
                          <a:effectLst/>
                          <a:latin typeface="Calibri" panose="020F0502020204030204" pitchFamily="34" charset="0"/>
                        </a:rPr>
                        <a:t>30t​</a:t>
                      </a:r>
                      <a:endParaRPr lang="nb-NO" sz="1600" b="0" i="0">
                        <a:solidFill>
                          <a:srgbClr val="000000"/>
                        </a:solidFill>
                        <a:effectLst/>
                      </a:endParaRPr>
                    </a:p>
                  </a:txBody>
                  <a:tcPr>
                    <a:lnL w="17355" cap="flat" cmpd="sng" algn="ctr">
                      <a:solidFill>
                        <a:srgbClr val="000000"/>
                      </a:solidFill>
                      <a:prstDash val="solid"/>
                      <a:round/>
                      <a:headEnd type="none" w="med" len="med"/>
                      <a:tailEnd type="none" w="med" len="med"/>
                    </a:lnL>
                    <a:lnR w="26032" cap="flat" cmpd="sng" algn="ctr">
                      <a:solidFill>
                        <a:srgbClr val="000000"/>
                      </a:solidFill>
                      <a:prstDash val="solid"/>
                      <a:round/>
                      <a:headEnd type="none" w="med" len="med"/>
                      <a:tailEnd type="none" w="med" len="med"/>
                    </a:lnR>
                    <a:lnT w="17355" cap="flat" cmpd="sng" algn="ctr">
                      <a:solidFill>
                        <a:srgbClr val="000000"/>
                      </a:solidFill>
                      <a:prstDash val="solid"/>
                      <a:round/>
                      <a:headEnd type="none" w="med" len="med"/>
                      <a:tailEnd type="none" w="med" len="med"/>
                    </a:lnT>
                    <a:lnB w="1735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9271011"/>
                  </a:ext>
                </a:extLst>
              </a:tr>
            </a:tbl>
          </a:graphicData>
        </a:graphic>
      </p:graphicFrame>
      <p:sp>
        <p:nvSpPr>
          <p:cNvPr id="5" name="Rectangle 1">
            <a:extLst>
              <a:ext uri="{FF2B5EF4-FFF2-40B4-BE49-F238E27FC236}">
                <a16:creationId xmlns:a16="http://schemas.microsoft.com/office/drawing/2014/main" id="{D0CF19F6-14AB-72CB-37B9-AE9C83AA69A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nb-NO" altLang="nb-NO"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90591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F9CAF608-BD7A-44D7-B65E-4EFD107E5D5A}"/>
              </a:ext>
            </a:extLst>
          </p:cNvPr>
          <p:cNvGraphicFramePr/>
          <p:nvPr/>
        </p:nvGraphicFramePr>
        <p:xfrm>
          <a:off x="3088762" y="1407190"/>
          <a:ext cx="8128000" cy="11060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a:extLst>
              <a:ext uri="{FF2B5EF4-FFF2-40B4-BE49-F238E27FC236}">
                <a16:creationId xmlns:a16="http://schemas.microsoft.com/office/drawing/2014/main" id="{B1B9E059-C453-4087-B086-DDDB0DD2B69A}"/>
              </a:ext>
            </a:extLst>
          </p:cNvPr>
          <p:cNvGraphicFramePr/>
          <p:nvPr/>
        </p:nvGraphicFramePr>
        <p:xfrm>
          <a:off x="3088762" y="2513231"/>
          <a:ext cx="8174237" cy="141814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Diagram 7">
            <a:extLst>
              <a:ext uri="{FF2B5EF4-FFF2-40B4-BE49-F238E27FC236}">
                <a16:creationId xmlns:a16="http://schemas.microsoft.com/office/drawing/2014/main" id="{ECC42CE1-DC03-42B7-892F-6300F0D5D861}"/>
              </a:ext>
            </a:extLst>
          </p:cNvPr>
          <p:cNvGraphicFramePr/>
          <p:nvPr/>
        </p:nvGraphicFramePr>
        <p:xfrm>
          <a:off x="3088762" y="3871142"/>
          <a:ext cx="8128000" cy="248790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0" name="TekstSylinder 9">
            <a:extLst>
              <a:ext uri="{FF2B5EF4-FFF2-40B4-BE49-F238E27FC236}">
                <a16:creationId xmlns:a16="http://schemas.microsoft.com/office/drawing/2014/main" id="{08AB0AE7-4C13-4BD4-BABB-8E02373D4C0E}"/>
              </a:ext>
            </a:extLst>
          </p:cNvPr>
          <p:cNvSpPr txBox="1"/>
          <p:nvPr/>
        </p:nvSpPr>
        <p:spPr>
          <a:xfrm>
            <a:off x="6098687" y="6462838"/>
            <a:ext cx="2899512" cy="369332"/>
          </a:xfrm>
          <a:prstGeom prst="rect">
            <a:avLst/>
          </a:prstGeom>
          <a:noFill/>
        </p:spPr>
        <p:txBody>
          <a:bodyPr wrap="none" rtlCol="0">
            <a:spAutoFit/>
          </a:bodyPr>
          <a:lstStyle/>
          <a:p>
            <a:r>
              <a:rPr lang="nb-NO"/>
              <a:t>(privatisteksamen i morsmål)</a:t>
            </a:r>
          </a:p>
        </p:txBody>
      </p:sp>
      <p:sp>
        <p:nvSpPr>
          <p:cNvPr id="11" name="TekstSylinder 10">
            <a:extLst>
              <a:ext uri="{FF2B5EF4-FFF2-40B4-BE49-F238E27FC236}">
                <a16:creationId xmlns:a16="http://schemas.microsoft.com/office/drawing/2014/main" id="{3789F7B3-04B3-442B-B3D3-33DF545C396E}"/>
              </a:ext>
            </a:extLst>
          </p:cNvPr>
          <p:cNvSpPr txBox="1"/>
          <p:nvPr/>
        </p:nvSpPr>
        <p:spPr>
          <a:xfrm flipH="1">
            <a:off x="206168" y="1690969"/>
            <a:ext cx="2171837" cy="400110"/>
          </a:xfrm>
          <a:prstGeom prst="rect">
            <a:avLst/>
          </a:prstGeom>
          <a:noFill/>
        </p:spPr>
        <p:txBody>
          <a:bodyPr wrap="square" rtlCol="0">
            <a:spAutoFit/>
          </a:bodyPr>
          <a:lstStyle/>
          <a:p>
            <a:r>
              <a:rPr lang="nb-NO" sz="2000">
                <a:latin typeface="Verdana" panose="020B0604030504040204" pitchFamily="34" charset="0"/>
                <a:ea typeface="Verdana" panose="020B0604030504040204" pitchFamily="34" charset="0"/>
              </a:rPr>
              <a:t>Fremmedspråk</a:t>
            </a:r>
          </a:p>
        </p:txBody>
      </p:sp>
    </p:spTree>
    <p:extLst>
      <p:ext uri="{BB962C8B-B14F-4D97-AF65-F5344CB8AC3E}">
        <p14:creationId xmlns:p14="http://schemas.microsoft.com/office/powerpoint/2010/main" val="2999034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B17DA05-CF62-4302-BBDC-167C5F1FC210}"/>
              </a:ext>
            </a:extLst>
          </p:cNvPr>
          <p:cNvSpPr>
            <a:spLocks noGrp="1"/>
          </p:cNvSpPr>
          <p:nvPr>
            <p:ph type="title"/>
          </p:nvPr>
        </p:nvSpPr>
        <p:spPr>
          <a:xfrm>
            <a:off x="1066800" y="642594"/>
            <a:ext cx="10058400" cy="917685"/>
          </a:xfrm>
        </p:spPr>
        <p:txBody>
          <a:bodyPr/>
          <a:lstStyle/>
          <a:p>
            <a:r>
              <a:rPr lang="nb-NO"/>
              <a:t>Matematikkvalg til </a:t>
            </a:r>
            <a:r>
              <a:rPr lang="nb-NO" err="1"/>
              <a:t>vg</a:t>
            </a:r>
            <a:r>
              <a:rPr lang="nb-NO"/>
              <a:t> 2 og vg3</a:t>
            </a:r>
          </a:p>
        </p:txBody>
      </p:sp>
      <p:sp>
        <p:nvSpPr>
          <p:cNvPr id="3" name="Plassholder for innhold 2">
            <a:extLst>
              <a:ext uri="{FF2B5EF4-FFF2-40B4-BE49-F238E27FC236}">
                <a16:creationId xmlns:a16="http://schemas.microsoft.com/office/drawing/2014/main" id="{FBA2B5CE-6459-428D-A75E-D09A4ECE3BBE}"/>
              </a:ext>
            </a:extLst>
          </p:cNvPr>
          <p:cNvSpPr>
            <a:spLocks noGrp="1"/>
          </p:cNvSpPr>
          <p:nvPr>
            <p:ph idx="1"/>
          </p:nvPr>
        </p:nvSpPr>
        <p:spPr/>
        <p:txBody>
          <a:bodyPr/>
          <a:lstStyle/>
          <a:p>
            <a:endParaRPr lang="nb-NO"/>
          </a:p>
          <a:p>
            <a:endParaRPr lang="nb-NO"/>
          </a:p>
          <a:p>
            <a:endParaRPr lang="nb-NO"/>
          </a:p>
          <a:p>
            <a:endParaRPr lang="nb-NO"/>
          </a:p>
        </p:txBody>
      </p:sp>
      <p:sp>
        <p:nvSpPr>
          <p:cNvPr id="6" name="Rektangel 5">
            <a:extLst>
              <a:ext uri="{FF2B5EF4-FFF2-40B4-BE49-F238E27FC236}">
                <a16:creationId xmlns:a16="http://schemas.microsoft.com/office/drawing/2014/main" id="{D117978E-6E99-4227-BC42-E3D06D1E8FF5}"/>
              </a:ext>
            </a:extLst>
          </p:cNvPr>
          <p:cNvSpPr/>
          <p:nvPr/>
        </p:nvSpPr>
        <p:spPr>
          <a:xfrm>
            <a:off x="1298067" y="2153295"/>
            <a:ext cx="1001183" cy="732367"/>
          </a:xfrm>
          <a:prstGeom prst="rect">
            <a:avLst/>
          </a:prstGeom>
          <a:solidFill>
            <a:srgbClr val="FFC000"/>
          </a:solidFill>
          <a:ln w="12700" cap="flat" cmpd="sng" algn="ctr">
            <a:solidFill>
              <a:srgbClr val="00AE66">
                <a:shade val="50000"/>
              </a:srgbClr>
            </a:solid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0" cap="none" spc="0" normalizeH="0" baseline="0" noProof="0">
                <a:ln>
                  <a:noFill/>
                </a:ln>
                <a:solidFill>
                  <a:srgbClr val="FFFFFF"/>
                </a:solidFill>
                <a:effectLst/>
                <a:uLnTx/>
                <a:uFillTx/>
                <a:latin typeface="Arial"/>
                <a:ea typeface="+mn-ea"/>
                <a:cs typeface="+mn-cs"/>
              </a:rPr>
              <a:t>Vg1</a:t>
            </a:r>
          </a:p>
        </p:txBody>
      </p:sp>
      <p:sp>
        <p:nvSpPr>
          <p:cNvPr id="7" name="Rektangel 6">
            <a:extLst>
              <a:ext uri="{FF2B5EF4-FFF2-40B4-BE49-F238E27FC236}">
                <a16:creationId xmlns:a16="http://schemas.microsoft.com/office/drawing/2014/main" id="{EDFEF4D8-6CB3-473B-B942-09E5AD325D07}"/>
              </a:ext>
            </a:extLst>
          </p:cNvPr>
          <p:cNvSpPr/>
          <p:nvPr/>
        </p:nvSpPr>
        <p:spPr>
          <a:xfrm>
            <a:off x="1298067" y="3617695"/>
            <a:ext cx="963677" cy="70928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a:ln>
                  <a:noFill/>
                </a:ln>
                <a:solidFill>
                  <a:prstClr val="white"/>
                </a:solidFill>
                <a:effectLst/>
                <a:uLnTx/>
                <a:uFillTx/>
                <a:latin typeface="Century Gothic" panose="020F0302020204030204"/>
                <a:ea typeface="+mn-ea"/>
                <a:cs typeface="+mn-cs"/>
              </a:rPr>
              <a:t>Vg2</a:t>
            </a:r>
          </a:p>
        </p:txBody>
      </p:sp>
      <p:sp>
        <p:nvSpPr>
          <p:cNvPr id="8" name="Rektangel 7">
            <a:extLst>
              <a:ext uri="{FF2B5EF4-FFF2-40B4-BE49-F238E27FC236}">
                <a16:creationId xmlns:a16="http://schemas.microsoft.com/office/drawing/2014/main" id="{D2C42E09-1087-41C8-BD88-E421BAA8BC1D}"/>
              </a:ext>
            </a:extLst>
          </p:cNvPr>
          <p:cNvSpPr/>
          <p:nvPr/>
        </p:nvSpPr>
        <p:spPr>
          <a:xfrm>
            <a:off x="1298067" y="5222448"/>
            <a:ext cx="960967" cy="707011"/>
          </a:xfrm>
          <a:prstGeom prst="rect">
            <a:avLst/>
          </a:prstGeom>
          <a:solidFill>
            <a:srgbClr val="FFC000"/>
          </a:solidFill>
          <a:ln w="12700" cap="flat" cmpd="sng" algn="ctr">
            <a:solidFill>
              <a:srgbClr val="00AE66">
                <a:shade val="50000"/>
              </a:srgbClr>
            </a:solid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0" cap="none" spc="0" normalizeH="0" baseline="0" noProof="0">
                <a:ln>
                  <a:noFill/>
                </a:ln>
                <a:solidFill>
                  <a:srgbClr val="FFFFFF"/>
                </a:solidFill>
                <a:effectLst/>
                <a:uLnTx/>
                <a:uFillTx/>
                <a:latin typeface="Arial"/>
                <a:ea typeface="+mn-ea"/>
                <a:cs typeface="+mn-cs"/>
              </a:rPr>
              <a:t>Vg3</a:t>
            </a:r>
          </a:p>
        </p:txBody>
      </p:sp>
      <p:sp>
        <p:nvSpPr>
          <p:cNvPr id="9" name="Rektangel 8">
            <a:extLst>
              <a:ext uri="{FF2B5EF4-FFF2-40B4-BE49-F238E27FC236}">
                <a16:creationId xmlns:a16="http://schemas.microsoft.com/office/drawing/2014/main" id="{6D1837D1-D1D9-4DF6-A25B-8C7CFB17D282}"/>
              </a:ext>
            </a:extLst>
          </p:cNvPr>
          <p:cNvSpPr/>
          <p:nvPr/>
        </p:nvSpPr>
        <p:spPr>
          <a:xfrm>
            <a:off x="3488038" y="2153295"/>
            <a:ext cx="958849" cy="571500"/>
          </a:xfrm>
          <a:prstGeom prst="rect">
            <a:avLst/>
          </a:prstGeom>
          <a:solidFill>
            <a:srgbClr val="00B0F0"/>
          </a:solidFill>
          <a:ln w="12700" cap="flat" cmpd="sng" algn="ctr">
            <a:solidFill>
              <a:srgbClr val="000000"/>
            </a:solid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0" cap="none" spc="0" normalizeH="0" baseline="0" noProof="0">
                <a:ln>
                  <a:noFill/>
                </a:ln>
                <a:solidFill>
                  <a:srgbClr val="FFFFFF"/>
                </a:solidFill>
                <a:effectLst/>
                <a:uLnTx/>
                <a:uFillTx/>
                <a:latin typeface="Arial"/>
                <a:ea typeface="+mn-ea"/>
                <a:cs typeface="+mn-cs"/>
              </a:rPr>
              <a:t>1P</a:t>
            </a:r>
          </a:p>
        </p:txBody>
      </p:sp>
      <p:sp>
        <p:nvSpPr>
          <p:cNvPr id="10" name="Rektangel 9">
            <a:extLst>
              <a:ext uri="{FF2B5EF4-FFF2-40B4-BE49-F238E27FC236}">
                <a16:creationId xmlns:a16="http://schemas.microsoft.com/office/drawing/2014/main" id="{4F53690A-9F9C-434E-9D47-A014779174B6}"/>
              </a:ext>
            </a:extLst>
          </p:cNvPr>
          <p:cNvSpPr/>
          <p:nvPr/>
        </p:nvSpPr>
        <p:spPr>
          <a:xfrm>
            <a:off x="3559059" y="3757600"/>
            <a:ext cx="958849" cy="569383"/>
          </a:xfrm>
          <a:prstGeom prst="rect">
            <a:avLst/>
          </a:prstGeom>
          <a:solidFill>
            <a:srgbClr val="00B0F0"/>
          </a:solidFill>
          <a:ln w="12700" cap="flat" cmpd="sng" algn="ctr">
            <a:solidFill>
              <a:srgbClr val="000000"/>
            </a:solid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0" cap="none" spc="0" normalizeH="0" baseline="0" noProof="0">
                <a:ln>
                  <a:noFill/>
                </a:ln>
                <a:solidFill>
                  <a:srgbClr val="FFFFFF"/>
                </a:solidFill>
                <a:effectLst/>
                <a:uLnTx/>
                <a:uFillTx/>
                <a:latin typeface="Arial"/>
                <a:ea typeface="+mn-ea"/>
                <a:cs typeface="+mn-cs"/>
              </a:rPr>
              <a:t>2P</a:t>
            </a:r>
          </a:p>
        </p:txBody>
      </p:sp>
      <p:sp>
        <p:nvSpPr>
          <p:cNvPr id="11" name="Rektangel 10">
            <a:extLst>
              <a:ext uri="{FF2B5EF4-FFF2-40B4-BE49-F238E27FC236}">
                <a16:creationId xmlns:a16="http://schemas.microsoft.com/office/drawing/2014/main" id="{00FA345C-01D8-4F21-9A96-AFB7AF1C5C9E}"/>
              </a:ext>
            </a:extLst>
          </p:cNvPr>
          <p:cNvSpPr/>
          <p:nvPr/>
        </p:nvSpPr>
        <p:spPr>
          <a:xfrm>
            <a:off x="6043917" y="3757600"/>
            <a:ext cx="960967" cy="569384"/>
          </a:xfrm>
          <a:prstGeom prst="rect">
            <a:avLst/>
          </a:prstGeom>
          <a:solidFill>
            <a:srgbClr val="00AE66"/>
          </a:solidFill>
          <a:ln w="12700" cap="flat" cmpd="sng" algn="ctr">
            <a:solidFill>
              <a:srgbClr val="00AE66">
                <a:shade val="50000"/>
              </a:srgbClr>
            </a:solid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0" cap="none" spc="0" normalizeH="0" baseline="0" noProof="0">
                <a:ln>
                  <a:noFill/>
                </a:ln>
                <a:solidFill>
                  <a:srgbClr val="FFFFFF"/>
                </a:solidFill>
                <a:effectLst/>
                <a:uLnTx/>
                <a:uFillTx/>
                <a:latin typeface="Arial"/>
                <a:ea typeface="+mn-ea"/>
                <a:cs typeface="+mn-cs"/>
              </a:rPr>
              <a:t>S1</a:t>
            </a:r>
          </a:p>
        </p:txBody>
      </p:sp>
      <p:sp>
        <p:nvSpPr>
          <p:cNvPr id="12" name="Rektangel 11">
            <a:extLst>
              <a:ext uri="{FF2B5EF4-FFF2-40B4-BE49-F238E27FC236}">
                <a16:creationId xmlns:a16="http://schemas.microsoft.com/office/drawing/2014/main" id="{2E90F358-8006-4780-B7F3-9ABCE5D96C94}"/>
              </a:ext>
            </a:extLst>
          </p:cNvPr>
          <p:cNvSpPr/>
          <p:nvPr/>
        </p:nvSpPr>
        <p:spPr>
          <a:xfrm>
            <a:off x="6027050" y="5357959"/>
            <a:ext cx="960967" cy="571500"/>
          </a:xfrm>
          <a:prstGeom prst="rect">
            <a:avLst/>
          </a:prstGeom>
          <a:solidFill>
            <a:srgbClr val="00AE66"/>
          </a:solidFill>
          <a:ln w="12700" cap="flat" cmpd="sng" algn="ctr">
            <a:solidFill>
              <a:srgbClr val="00AE66">
                <a:shade val="50000"/>
              </a:srgbClr>
            </a:solid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0" cap="none" spc="0" normalizeH="0" baseline="0" noProof="0">
                <a:ln>
                  <a:noFill/>
                </a:ln>
                <a:solidFill>
                  <a:srgbClr val="FFFFFF"/>
                </a:solidFill>
                <a:effectLst/>
                <a:uLnTx/>
                <a:uFillTx/>
                <a:latin typeface="Arial"/>
                <a:ea typeface="+mn-ea"/>
                <a:cs typeface="+mn-cs"/>
              </a:rPr>
              <a:t>S2</a:t>
            </a:r>
          </a:p>
        </p:txBody>
      </p:sp>
      <p:sp>
        <p:nvSpPr>
          <p:cNvPr id="13" name="Rektangel 12">
            <a:extLst>
              <a:ext uri="{FF2B5EF4-FFF2-40B4-BE49-F238E27FC236}">
                <a16:creationId xmlns:a16="http://schemas.microsoft.com/office/drawing/2014/main" id="{97C22D3E-68C6-47E9-9E86-6855FDFEFD2F}"/>
              </a:ext>
            </a:extLst>
          </p:cNvPr>
          <p:cNvSpPr/>
          <p:nvPr/>
        </p:nvSpPr>
        <p:spPr>
          <a:xfrm>
            <a:off x="8725341" y="3771278"/>
            <a:ext cx="951380" cy="555705"/>
          </a:xfrm>
          <a:prstGeom prst="rect">
            <a:avLst/>
          </a:prstGeom>
          <a:solidFill>
            <a:srgbClr val="00AE66"/>
          </a:solidFill>
          <a:ln w="12700" cap="flat" cmpd="sng" algn="ctr">
            <a:solidFill>
              <a:srgbClr val="00AE66">
                <a:shade val="50000"/>
              </a:srgbClr>
            </a:solid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0" cap="none" spc="0" normalizeH="0" baseline="0" noProof="0">
                <a:ln>
                  <a:noFill/>
                </a:ln>
                <a:solidFill>
                  <a:srgbClr val="FFFFFF"/>
                </a:solidFill>
                <a:effectLst/>
                <a:uLnTx/>
                <a:uFillTx/>
                <a:latin typeface="Arial"/>
                <a:ea typeface="+mn-ea"/>
                <a:cs typeface="+mn-cs"/>
              </a:rPr>
              <a:t>R1</a:t>
            </a:r>
          </a:p>
        </p:txBody>
      </p:sp>
      <p:sp>
        <p:nvSpPr>
          <p:cNvPr id="14" name="Rektangel 13">
            <a:extLst>
              <a:ext uri="{FF2B5EF4-FFF2-40B4-BE49-F238E27FC236}">
                <a16:creationId xmlns:a16="http://schemas.microsoft.com/office/drawing/2014/main" id="{833FFECF-A213-41BB-9583-BCF0FB2E40A6}"/>
              </a:ext>
            </a:extLst>
          </p:cNvPr>
          <p:cNvSpPr/>
          <p:nvPr/>
        </p:nvSpPr>
        <p:spPr>
          <a:xfrm>
            <a:off x="8753219" y="5365603"/>
            <a:ext cx="958849" cy="569384"/>
          </a:xfrm>
          <a:prstGeom prst="rect">
            <a:avLst/>
          </a:prstGeom>
          <a:solidFill>
            <a:srgbClr val="00AE66"/>
          </a:solidFill>
          <a:ln w="12700" cap="flat" cmpd="sng" algn="ctr">
            <a:solidFill>
              <a:srgbClr val="00AE66">
                <a:shade val="50000"/>
              </a:srgbClr>
            </a:solid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0" cap="none" spc="0" normalizeH="0" baseline="0" noProof="0">
                <a:ln>
                  <a:noFill/>
                </a:ln>
                <a:solidFill>
                  <a:srgbClr val="FFFFFF"/>
                </a:solidFill>
                <a:effectLst/>
                <a:uLnTx/>
                <a:uFillTx/>
                <a:latin typeface="Arial"/>
                <a:ea typeface="+mn-ea"/>
                <a:cs typeface="+mn-cs"/>
              </a:rPr>
              <a:t>R2</a:t>
            </a:r>
          </a:p>
        </p:txBody>
      </p:sp>
      <p:cxnSp>
        <p:nvCxnSpPr>
          <p:cNvPr id="15" name="Rett pilkobling 14">
            <a:extLst>
              <a:ext uri="{FF2B5EF4-FFF2-40B4-BE49-F238E27FC236}">
                <a16:creationId xmlns:a16="http://schemas.microsoft.com/office/drawing/2014/main" id="{59DD0368-E106-4360-BF24-FD90D594D2F4}"/>
              </a:ext>
            </a:extLst>
          </p:cNvPr>
          <p:cNvCxnSpPr>
            <a:cxnSpLocks/>
          </p:cNvCxnSpPr>
          <p:nvPr/>
        </p:nvCxnSpPr>
        <p:spPr>
          <a:xfrm>
            <a:off x="4010994" y="2788648"/>
            <a:ext cx="1" cy="982630"/>
          </a:xfrm>
          <a:prstGeom prst="straightConnector1">
            <a:avLst/>
          </a:prstGeom>
          <a:noFill/>
          <a:ln w="6350" cap="flat" cmpd="sng" algn="ctr">
            <a:solidFill>
              <a:schemeClr val="tx1"/>
            </a:solidFill>
            <a:prstDash val="solid"/>
            <a:miter lim="800000"/>
            <a:tailEnd type="triangle"/>
          </a:ln>
          <a:effectLst/>
        </p:spPr>
      </p:cxnSp>
      <p:cxnSp>
        <p:nvCxnSpPr>
          <p:cNvPr id="16" name="Rett pilkobling 15">
            <a:extLst>
              <a:ext uri="{FF2B5EF4-FFF2-40B4-BE49-F238E27FC236}">
                <a16:creationId xmlns:a16="http://schemas.microsoft.com/office/drawing/2014/main" id="{93AE37DA-8B04-428E-8849-E6B9F65CEB84}"/>
              </a:ext>
            </a:extLst>
          </p:cNvPr>
          <p:cNvCxnSpPr>
            <a:cxnSpLocks/>
          </p:cNvCxnSpPr>
          <p:nvPr/>
        </p:nvCxnSpPr>
        <p:spPr>
          <a:xfrm>
            <a:off x="4048500" y="2788648"/>
            <a:ext cx="2294624" cy="968952"/>
          </a:xfrm>
          <a:prstGeom prst="straightConnector1">
            <a:avLst/>
          </a:prstGeom>
          <a:noFill/>
          <a:ln w="6350" cap="flat" cmpd="sng" algn="ctr">
            <a:solidFill>
              <a:schemeClr val="tx1"/>
            </a:solidFill>
            <a:prstDash val="solid"/>
            <a:miter lim="800000"/>
            <a:tailEnd type="triangle"/>
          </a:ln>
          <a:effectLst/>
        </p:spPr>
      </p:cxnSp>
      <p:cxnSp>
        <p:nvCxnSpPr>
          <p:cNvPr id="17" name="Rett pilkobling 16">
            <a:extLst>
              <a:ext uri="{FF2B5EF4-FFF2-40B4-BE49-F238E27FC236}">
                <a16:creationId xmlns:a16="http://schemas.microsoft.com/office/drawing/2014/main" id="{F0E613AD-B76C-4DF6-B4D6-C11F17A65354}"/>
              </a:ext>
            </a:extLst>
          </p:cNvPr>
          <p:cNvCxnSpPr>
            <a:cxnSpLocks/>
          </p:cNvCxnSpPr>
          <p:nvPr/>
        </p:nvCxnSpPr>
        <p:spPr>
          <a:xfrm flipH="1">
            <a:off x="6674003" y="2724795"/>
            <a:ext cx="1193442" cy="1005558"/>
          </a:xfrm>
          <a:prstGeom prst="straightConnector1">
            <a:avLst/>
          </a:prstGeom>
          <a:noFill/>
          <a:ln w="6350" cap="flat" cmpd="sng" algn="ctr">
            <a:solidFill>
              <a:schemeClr val="tx1"/>
            </a:solidFill>
            <a:prstDash val="solid"/>
            <a:miter lim="800000"/>
            <a:tailEnd type="triangle"/>
          </a:ln>
          <a:effectLst/>
        </p:spPr>
      </p:cxnSp>
      <p:cxnSp>
        <p:nvCxnSpPr>
          <p:cNvPr id="18" name="Rett pilkobling 17">
            <a:extLst>
              <a:ext uri="{FF2B5EF4-FFF2-40B4-BE49-F238E27FC236}">
                <a16:creationId xmlns:a16="http://schemas.microsoft.com/office/drawing/2014/main" id="{FD36D29A-E305-4BD2-9326-02CF7AEA63EB}"/>
              </a:ext>
            </a:extLst>
          </p:cNvPr>
          <p:cNvCxnSpPr>
            <a:cxnSpLocks/>
          </p:cNvCxnSpPr>
          <p:nvPr/>
        </p:nvCxnSpPr>
        <p:spPr>
          <a:xfrm>
            <a:off x="7865112" y="2739119"/>
            <a:ext cx="1199929" cy="991234"/>
          </a:xfrm>
          <a:prstGeom prst="straightConnector1">
            <a:avLst/>
          </a:prstGeom>
          <a:noFill/>
          <a:ln w="6350" cap="flat" cmpd="sng" algn="ctr">
            <a:solidFill>
              <a:schemeClr val="tx1"/>
            </a:solidFill>
            <a:prstDash val="solid"/>
            <a:miter lim="800000"/>
            <a:tailEnd type="triangle"/>
          </a:ln>
          <a:effectLst/>
        </p:spPr>
      </p:cxnSp>
      <p:sp>
        <p:nvSpPr>
          <p:cNvPr id="23" name="Rektangel 22">
            <a:extLst>
              <a:ext uri="{FF2B5EF4-FFF2-40B4-BE49-F238E27FC236}">
                <a16:creationId xmlns:a16="http://schemas.microsoft.com/office/drawing/2014/main" id="{7E366F0F-6BE7-42D5-8FF2-BB39B8745814}"/>
              </a:ext>
            </a:extLst>
          </p:cNvPr>
          <p:cNvSpPr/>
          <p:nvPr/>
        </p:nvSpPr>
        <p:spPr>
          <a:xfrm>
            <a:off x="7446557" y="2115984"/>
            <a:ext cx="960967" cy="571500"/>
          </a:xfrm>
          <a:prstGeom prst="rect">
            <a:avLst/>
          </a:prstGeom>
          <a:solidFill>
            <a:srgbClr val="00B0F0"/>
          </a:solidFill>
          <a:ln w="12700" cap="flat" cmpd="sng" algn="ctr">
            <a:solidFill>
              <a:srgbClr val="000000"/>
            </a:solid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0" cap="none" spc="0" normalizeH="0" baseline="0" noProof="0">
                <a:ln>
                  <a:noFill/>
                </a:ln>
                <a:solidFill>
                  <a:srgbClr val="FFFFFF"/>
                </a:solidFill>
                <a:effectLst/>
                <a:uLnTx/>
                <a:uFillTx/>
                <a:latin typeface="Arial"/>
                <a:ea typeface="+mn-ea"/>
                <a:cs typeface="+mn-cs"/>
              </a:rPr>
              <a:t>1T</a:t>
            </a:r>
          </a:p>
        </p:txBody>
      </p:sp>
      <p:cxnSp>
        <p:nvCxnSpPr>
          <p:cNvPr id="26" name="Rett pilkobling 25">
            <a:extLst>
              <a:ext uri="{FF2B5EF4-FFF2-40B4-BE49-F238E27FC236}">
                <a16:creationId xmlns:a16="http://schemas.microsoft.com/office/drawing/2014/main" id="{C9225BD8-0B5F-4351-B8DF-4F021D0D8960}"/>
              </a:ext>
            </a:extLst>
          </p:cNvPr>
          <p:cNvCxnSpPr>
            <a:cxnSpLocks/>
          </p:cNvCxnSpPr>
          <p:nvPr/>
        </p:nvCxnSpPr>
        <p:spPr>
          <a:xfrm flipH="1">
            <a:off x="4517908" y="2724795"/>
            <a:ext cx="3346972" cy="1005558"/>
          </a:xfrm>
          <a:prstGeom prst="straightConnector1">
            <a:avLst/>
          </a:prstGeom>
          <a:noFill/>
          <a:ln w="6350" cap="flat" cmpd="sng" algn="ctr">
            <a:solidFill>
              <a:schemeClr val="tx1"/>
            </a:solidFill>
            <a:prstDash val="solid"/>
            <a:miter lim="800000"/>
            <a:tailEnd type="triangle"/>
          </a:ln>
          <a:effectLst/>
        </p:spPr>
      </p:cxnSp>
      <p:sp>
        <p:nvSpPr>
          <p:cNvPr id="32" name="Tankeboble: sky 31">
            <a:extLst>
              <a:ext uri="{FF2B5EF4-FFF2-40B4-BE49-F238E27FC236}">
                <a16:creationId xmlns:a16="http://schemas.microsoft.com/office/drawing/2014/main" id="{32E031BD-7245-4767-9AD6-EFED11E096A3}"/>
              </a:ext>
            </a:extLst>
          </p:cNvPr>
          <p:cNvSpPr/>
          <p:nvPr/>
        </p:nvSpPr>
        <p:spPr>
          <a:xfrm rot="20849197">
            <a:off x="2046211" y="2415690"/>
            <a:ext cx="1687780" cy="1113584"/>
          </a:xfrm>
          <a:prstGeom prst="cloudCallout">
            <a:avLst>
              <a:gd name="adj1" fmla="val 25695"/>
              <a:gd name="adj2" fmla="val 79213"/>
            </a:avLst>
          </a:prstGeom>
          <a:solidFill>
            <a:schemeClr val="tx1">
              <a:lumMod val="50000"/>
              <a:lumOff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a:ln>
                  <a:noFill/>
                </a:ln>
                <a:solidFill>
                  <a:prstClr val="white"/>
                </a:solidFill>
                <a:effectLst/>
                <a:uLnTx/>
                <a:uFillTx/>
                <a:latin typeface="Calibri Light" panose="020F0302020204030204" pitchFamily="34" charset="0"/>
                <a:ea typeface="+mn-ea"/>
                <a:cs typeface="Calibri Light" panose="020F0302020204030204" pitchFamily="34" charset="0"/>
              </a:rPr>
              <a:t>Generell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a:ln>
                  <a:noFill/>
                </a:ln>
                <a:solidFill>
                  <a:prstClr val="white"/>
                </a:solidFill>
                <a:effectLst/>
                <a:uLnTx/>
                <a:uFillTx/>
                <a:latin typeface="Calibri Light" panose="020F0302020204030204" pitchFamily="34" charset="0"/>
                <a:ea typeface="+mn-ea"/>
                <a:cs typeface="Calibri Light" panose="020F0302020204030204" pitchFamily="34" charset="0"/>
              </a:rPr>
              <a:t>studie-kompetanse</a:t>
            </a:r>
          </a:p>
        </p:txBody>
      </p:sp>
      <p:sp>
        <p:nvSpPr>
          <p:cNvPr id="35" name="Tankeboble: sky 34">
            <a:extLst>
              <a:ext uri="{FF2B5EF4-FFF2-40B4-BE49-F238E27FC236}">
                <a16:creationId xmlns:a16="http://schemas.microsoft.com/office/drawing/2014/main" id="{0751CF56-76D2-44AD-A317-EEFE27ACDA46}"/>
              </a:ext>
            </a:extLst>
          </p:cNvPr>
          <p:cNvSpPr/>
          <p:nvPr/>
        </p:nvSpPr>
        <p:spPr>
          <a:xfrm rot="895492">
            <a:off x="9159979" y="2255619"/>
            <a:ext cx="1700404" cy="1095072"/>
          </a:xfrm>
          <a:prstGeom prst="cloudCallout">
            <a:avLst>
              <a:gd name="adj1" fmla="val -10431"/>
              <a:gd name="adj2" fmla="val 90055"/>
            </a:avLst>
          </a:prstGeom>
          <a:solidFill>
            <a:schemeClr val="tx1">
              <a:lumMod val="50000"/>
              <a:lumOff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a:ln>
                <a:noFill/>
              </a:ln>
              <a:solidFill>
                <a:prstClr val="white"/>
              </a:solidFill>
              <a:effectLst/>
              <a:uLnTx/>
              <a:uFillTx/>
              <a:latin typeface="Calibri Light" panose="020F0302020204030204" pitchFamily="34" charset="0"/>
              <a:ea typeface="+mn-ea"/>
              <a:cs typeface="Calibri Light" panose="020F03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a:ln>
                  <a:noFill/>
                </a:ln>
                <a:solidFill>
                  <a:prstClr val="white"/>
                </a:solidFill>
                <a:effectLst/>
                <a:uLnTx/>
                <a:uFillTx/>
                <a:latin typeface="Calibri Light" panose="020F0302020204030204" pitchFamily="34" charset="0"/>
                <a:ea typeface="+mn-ea"/>
                <a:cs typeface="Calibri Light" panose="020F0302020204030204" pitchFamily="34" charset="0"/>
              </a:rPr>
              <a:t>Spesiell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a:ln>
                  <a:noFill/>
                </a:ln>
                <a:solidFill>
                  <a:prstClr val="white"/>
                </a:solidFill>
                <a:effectLst/>
                <a:uLnTx/>
                <a:uFillTx/>
                <a:latin typeface="Calibri Light" panose="020F0302020204030204" pitchFamily="34" charset="0"/>
                <a:ea typeface="+mn-ea"/>
                <a:cs typeface="Calibri Light" panose="020F0302020204030204" pitchFamily="34" charset="0"/>
              </a:rPr>
              <a:t>studie-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a:ln>
                  <a:noFill/>
                </a:ln>
                <a:solidFill>
                  <a:prstClr val="white"/>
                </a:solidFill>
                <a:effectLst/>
                <a:uLnTx/>
                <a:uFillTx/>
                <a:latin typeface="Calibri Light" panose="020F0302020204030204" pitchFamily="34" charset="0"/>
                <a:ea typeface="+mn-ea"/>
                <a:cs typeface="Calibri Light" panose="020F0302020204030204" pitchFamily="34" charset="0"/>
              </a:rPr>
              <a:t>kompetanse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a:ln>
                <a:noFill/>
              </a:ln>
              <a:solidFill>
                <a:prstClr val="white"/>
              </a:solidFill>
              <a:effectLst/>
              <a:uLnTx/>
              <a:uFillTx/>
              <a:latin typeface="Calibri Light" panose="020F0302020204030204" pitchFamily="34" charset="0"/>
              <a:ea typeface="+mn-ea"/>
              <a:cs typeface="Calibri Light" panose="020F0302020204030204" pitchFamily="34" charset="0"/>
            </a:endParaRPr>
          </a:p>
        </p:txBody>
      </p:sp>
      <p:sp>
        <p:nvSpPr>
          <p:cNvPr id="36" name="Tankeboble: sky 35">
            <a:extLst>
              <a:ext uri="{FF2B5EF4-FFF2-40B4-BE49-F238E27FC236}">
                <a16:creationId xmlns:a16="http://schemas.microsoft.com/office/drawing/2014/main" id="{A95B5D17-1EE8-4711-BF2A-AD14CD7C50C7}"/>
              </a:ext>
            </a:extLst>
          </p:cNvPr>
          <p:cNvSpPr/>
          <p:nvPr/>
        </p:nvSpPr>
        <p:spPr>
          <a:xfrm rot="20849197">
            <a:off x="4841588" y="2019445"/>
            <a:ext cx="1579021" cy="1131191"/>
          </a:xfrm>
          <a:prstGeom prst="cloudCallout">
            <a:avLst>
              <a:gd name="adj1" fmla="val 36031"/>
              <a:gd name="adj2" fmla="val 107298"/>
            </a:avLst>
          </a:prstGeom>
          <a:solidFill>
            <a:schemeClr val="tx1">
              <a:lumMod val="50000"/>
              <a:lumOff val="5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a:ln>
                  <a:noFill/>
                </a:ln>
                <a:solidFill>
                  <a:prstClr val="white"/>
                </a:solidFill>
                <a:effectLst/>
                <a:uLnTx/>
                <a:uFillTx/>
                <a:latin typeface="Calibri Light" panose="020F0302020204030204" pitchFamily="34" charset="0"/>
                <a:ea typeface="+mn-ea"/>
                <a:cs typeface="Calibri Light" panose="020F0302020204030204" pitchFamily="34" charset="0"/>
              </a:rPr>
              <a:t>Spesiell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a:ln>
                  <a:noFill/>
                </a:ln>
                <a:solidFill>
                  <a:prstClr val="white"/>
                </a:solidFill>
                <a:effectLst/>
                <a:uLnTx/>
                <a:uFillTx/>
                <a:latin typeface="Calibri Light" panose="020F0302020204030204" pitchFamily="34" charset="0"/>
                <a:ea typeface="+mn-ea"/>
                <a:cs typeface="Calibri Light" panose="020F0302020204030204" pitchFamily="34" charset="0"/>
              </a:rPr>
              <a:t>studie-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200" b="1" i="0" u="none" strike="noStrike" kern="1200" cap="none" spc="0" normalizeH="0" baseline="0" noProof="0">
                <a:ln>
                  <a:noFill/>
                </a:ln>
                <a:solidFill>
                  <a:prstClr val="white"/>
                </a:solidFill>
                <a:effectLst/>
                <a:uLnTx/>
                <a:uFillTx/>
                <a:latin typeface="Calibri Light" panose="020F0302020204030204" pitchFamily="34" charset="0"/>
                <a:ea typeface="+mn-ea"/>
                <a:cs typeface="Calibri Light" panose="020F0302020204030204" pitchFamily="34" charset="0"/>
              </a:rPr>
              <a:t>kompetanse</a:t>
            </a:r>
          </a:p>
        </p:txBody>
      </p:sp>
      <p:cxnSp>
        <p:nvCxnSpPr>
          <p:cNvPr id="24" name="Rett pilkobling 23">
            <a:extLst>
              <a:ext uri="{FF2B5EF4-FFF2-40B4-BE49-F238E27FC236}">
                <a16:creationId xmlns:a16="http://schemas.microsoft.com/office/drawing/2014/main" id="{7E860605-3EF6-468C-B358-B33CB6B2EAD0}"/>
              </a:ext>
            </a:extLst>
          </p:cNvPr>
          <p:cNvCxnSpPr>
            <a:cxnSpLocks/>
          </p:cNvCxnSpPr>
          <p:nvPr/>
        </p:nvCxnSpPr>
        <p:spPr>
          <a:xfrm>
            <a:off x="9219617" y="4352402"/>
            <a:ext cx="13027" cy="1041079"/>
          </a:xfrm>
          <a:prstGeom prst="straightConnector1">
            <a:avLst/>
          </a:prstGeom>
          <a:noFill/>
          <a:ln w="6350" cap="flat" cmpd="sng" algn="ctr">
            <a:solidFill>
              <a:schemeClr val="tx1"/>
            </a:solidFill>
            <a:prstDash val="solid"/>
            <a:miter lim="800000"/>
            <a:tailEnd type="triangle"/>
          </a:ln>
          <a:effectLst/>
        </p:spPr>
      </p:cxnSp>
      <p:cxnSp>
        <p:nvCxnSpPr>
          <p:cNvPr id="25" name="Rett pilkobling 24">
            <a:extLst>
              <a:ext uri="{FF2B5EF4-FFF2-40B4-BE49-F238E27FC236}">
                <a16:creationId xmlns:a16="http://schemas.microsoft.com/office/drawing/2014/main" id="{55741C97-D6EC-4F49-905D-0ABE08AC38A3}"/>
              </a:ext>
            </a:extLst>
          </p:cNvPr>
          <p:cNvCxnSpPr>
            <a:cxnSpLocks/>
            <a:endCxn id="12" idx="0"/>
          </p:cNvCxnSpPr>
          <p:nvPr/>
        </p:nvCxnSpPr>
        <p:spPr>
          <a:xfrm>
            <a:off x="6507533" y="4352401"/>
            <a:ext cx="1" cy="1005558"/>
          </a:xfrm>
          <a:prstGeom prst="straightConnector1">
            <a:avLst/>
          </a:prstGeom>
          <a:noFill/>
          <a:ln w="6350" cap="flat" cmpd="sng" algn="ctr">
            <a:solidFill>
              <a:schemeClr val="tx1"/>
            </a:solidFill>
            <a:prstDash val="solid"/>
            <a:miter lim="800000"/>
            <a:tailEnd type="triangle"/>
          </a:ln>
          <a:effectLst/>
        </p:spPr>
      </p:cxnSp>
    </p:spTree>
    <p:extLst>
      <p:ext uri="{BB962C8B-B14F-4D97-AF65-F5344CB8AC3E}">
        <p14:creationId xmlns:p14="http://schemas.microsoft.com/office/powerpoint/2010/main" val="38519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E10F5C1-2429-D70E-C41A-AC31404DD314}"/>
              </a:ext>
            </a:extLst>
          </p:cNvPr>
          <p:cNvSpPr>
            <a:spLocks noGrp="1"/>
          </p:cNvSpPr>
          <p:nvPr>
            <p:ph type="title"/>
          </p:nvPr>
        </p:nvSpPr>
        <p:spPr/>
        <p:txBody>
          <a:bodyPr/>
          <a:lstStyle/>
          <a:p>
            <a:r>
              <a:rPr lang="nb-NO"/>
              <a:t>Generell studiekompetanse (eksempler)</a:t>
            </a:r>
          </a:p>
        </p:txBody>
      </p:sp>
      <p:sp>
        <p:nvSpPr>
          <p:cNvPr id="3" name="Plassholder for innhold 2">
            <a:extLst>
              <a:ext uri="{FF2B5EF4-FFF2-40B4-BE49-F238E27FC236}">
                <a16:creationId xmlns:a16="http://schemas.microsoft.com/office/drawing/2014/main" id="{3905C7A6-4AA1-0905-98A9-D21FF3B6F2DB}"/>
              </a:ext>
            </a:extLst>
          </p:cNvPr>
          <p:cNvSpPr>
            <a:spLocks noGrp="1"/>
          </p:cNvSpPr>
          <p:nvPr>
            <p:ph idx="1"/>
          </p:nvPr>
        </p:nvSpPr>
        <p:spPr>
          <a:xfrm>
            <a:off x="838200" y="1505243"/>
            <a:ext cx="10515600" cy="4076048"/>
          </a:xfrm>
        </p:spPr>
        <p:txBody>
          <a:bodyPr>
            <a:normAutofit/>
          </a:bodyPr>
          <a:lstStyle/>
          <a:p>
            <a:r>
              <a:rPr lang="nb-NO" sz="2400"/>
              <a:t>Arkeologi, historie, religion, teologi, idrett, barnehagelærer, bibliotekar, journalist, barnevernspedagog, fysioterapeut, radiograf, vernepleier, sosionom, tegnspråk, utviklingsstudier, samfunnsgeografi, sosiologi, statsvitenskap, nordiske språk og andre språkfag, samfunnsøkonomi, administrasjon og ledelse, spesialpedagogikk, psykologi, rettsvitenskap jus, byplanlegging, regionplanlegging, landskapsarkitekt, noen studier innen økonomi, informatikk</a:t>
            </a:r>
          </a:p>
          <a:p>
            <a:endParaRPr lang="nb-NO" sz="2400"/>
          </a:p>
          <a:p>
            <a:endParaRPr lang="nb-NO" sz="2400"/>
          </a:p>
          <a:p>
            <a:r>
              <a:rPr lang="nb-NO" sz="2400"/>
              <a:t>Lærer- og sykepleierutdanningene har i tillegg hhv skolepoengkrav og/ eller </a:t>
            </a:r>
            <a:r>
              <a:rPr lang="nb-NO" sz="2400" i="1"/>
              <a:t>karakterkrav i norsk og matematikk</a:t>
            </a:r>
          </a:p>
          <a:p>
            <a:endParaRPr lang="nb-NO"/>
          </a:p>
        </p:txBody>
      </p:sp>
    </p:spTree>
    <p:extLst>
      <p:ext uri="{BB962C8B-B14F-4D97-AF65-F5344CB8AC3E}">
        <p14:creationId xmlns:p14="http://schemas.microsoft.com/office/powerpoint/2010/main" val="2904088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A9653F5-F8F2-7A95-1300-46F71DD7BC02}"/>
              </a:ext>
            </a:extLst>
          </p:cNvPr>
          <p:cNvSpPr>
            <a:spLocks noGrp="1"/>
          </p:cNvSpPr>
          <p:nvPr>
            <p:ph type="title"/>
          </p:nvPr>
        </p:nvSpPr>
        <p:spPr/>
        <p:txBody>
          <a:bodyPr/>
          <a:lstStyle/>
          <a:p>
            <a:r>
              <a:rPr lang="nb-NO"/>
              <a:t>Studier med spesielle opptakskrav</a:t>
            </a:r>
          </a:p>
        </p:txBody>
      </p:sp>
      <p:sp>
        <p:nvSpPr>
          <p:cNvPr id="3" name="Plassholder for innhold 2">
            <a:extLst>
              <a:ext uri="{FF2B5EF4-FFF2-40B4-BE49-F238E27FC236}">
                <a16:creationId xmlns:a16="http://schemas.microsoft.com/office/drawing/2014/main" id="{9D936758-F154-A42A-68C5-E294CCD72B7B}"/>
              </a:ext>
            </a:extLst>
          </p:cNvPr>
          <p:cNvSpPr>
            <a:spLocks noGrp="1"/>
          </p:cNvSpPr>
          <p:nvPr>
            <p:ph idx="1"/>
          </p:nvPr>
        </p:nvSpPr>
        <p:spPr/>
        <p:txBody>
          <a:bodyPr vert="horz" lIns="91440" tIns="45720" rIns="91440" bIns="45720" rtlCol="0" anchor="t">
            <a:normAutofit fontScale="92500" lnSpcReduction="20000"/>
          </a:bodyPr>
          <a:lstStyle/>
          <a:p>
            <a:r>
              <a:rPr lang="nb-NO" sz="2800"/>
              <a:t>Medisin, odontologi, farmasi, ernæring</a:t>
            </a:r>
          </a:p>
          <a:p>
            <a:r>
              <a:rPr lang="nb-NO" sz="2800"/>
              <a:t>Veterinær</a:t>
            </a:r>
            <a:endParaRPr lang="nb-NO" sz="2800" dirty="0">
              <a:cs typeface="Calibri Light"/>
            </a:endParaRPr>
          </a:p>
          <a:p>
            <a:r>
              <a:rPr lang="nb-NO" sz="2800"/>
              <a:t>Realfag, natur- og miljøfag</a:t>
            </a:r>
            <a:r>
              <a:rPr lang="nb-NO"/>
              <a:t>  </a:t>
            </a:r>
            <a:endParaRPr lang="nb-NO" sz="2800">
              <a:cs typeface="Calibri Light"/>
            </a:endParaRPr>
          </a:p>
          <a:p>
            <a:r>
              <a:rPr lang="nb-NO" sz="2800"/>
              <a:t>Ingeniørstudier, teknologiske studier, arkitektstudiet på NTNU</a:t>
            </a:r>
            <a:endParaRPr lang="nb-NO" sz="2800" dirty="0">
              <a:cs typeface="Calibri Light"/>
            </a:endParaRPr>
          </a:p>
          <a:p>
            <a:r>
              <a:rPr lang="nb-NO" sz="2800"/>
              <a:t>Informatikkstudier</a:t>
            </a:r>
            <a:r>
              <a:rPr lang="nb-NO" dirty="0"/>
              <a:t>  </a:t>
            </a:r>
          </a:p>
          <a:p>
            <a:r>
              <a:rPr lang="nb-NO" sz="2800"/>
              <a:t>Siviløkonom, matematisk finans, samfunnsøkonomisk analyse</a:t>
            </a:r>
            <a:r>
              <a:rPr lang="nb-NO" dirty="0"/>
              <a:t> </a:t>
            </a:r>
            <a:endParaRPr lang="nb-NO" sz="2800" dirty="0">
              <a:cs typeface="Calibri Light"/>
            </a:endParaRPr>
          </a:p>
          <a:p>
            <a:pPr marL="0" indent="0">
              <a:buNone/>
            </a:pPr>
            <a:endParaRPr lang="nb-NO" sz="2800"/>
          </a:p>
          <a:p>
            <a:pPr marL="0" indent="0">
              <a:buNone/>
            </a:pPr>
            <a:r>
              <a:rPr lang="nb-NO"/>
              <a:t>Studiene har krav om spesifikk </a:t>
            </a:r>
            <a:r>
              <a:rPr lang="nb-NO" dirty="0"/>
              <a:t>matematikkompetanse</a:t>
            </a:r>
            <a:r>
              <a:rPr lang="nb-NO"/>
              <a:t> og kan i tillegg ha et karakterkrav i matematikk. (REALR2)</a:t>
            </a:r>
            <a:endParaRPr lang="nb-NO" dirty="0">
              <a:cs typeface="Calibri Light"/>
            </a:endParaRPr>
          </a:p>
        </p:txBody>
      </p:sp>
    </p:spTree>
    <p:extLst>
      <p:ext uri="{BB962C8B-B14F-4D97-AF65-F5344CB8AC3E}">
        <p14:creationId xmlns:p14="http://schemas.microsoft.com/office/powerpoint/2010/main" val="3504422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tekst 5">
            <a:extLst>
              <a:ext uri="{FF2B5EF4-FFF2-40B4-BE49-F238E27FC236}">
                <a16:creationId xmlns:a16="http://schemas.microsoft.com/office/drawing/2014/main" id="{35CA8D0E-E3F3-D0D8-4D38-A9B428F23B79}"/>
              </a:ext>
            </a:extLst>
          </p:cNvPr>
          <p:cNvSpPr>
            <a:spLocks noGrp="1"/>
          </p:cNvSpPr>
          <p:nvPr>
            <p:ph type="body" idx="1"/>
          </p:nvPr>
        </p:nvSpPr>
        <p:spPr>
          <a:xfrm>
            <a:off x="979950" y="184328"/>
            <a:ext cx="5157787" cy="823912"/>
          </a:xfrm>
        </p:spPr>
        <p:txBody>
          <a:bodyPr/>
          <a:lstStyle/>
          <a:p>
            <a:r>
              <a:rPr lang="nb-NO"/>
              <a:t>Hva skjer i vg2?</a:t>
            </a:r>
          </a:p>
        </p:txBody>
      </p:sp>
      <p:sp>
        <p:nvSpPr>
          <p:cNvPr id="3" name="Plassholder for innhold 2">
            <a:extLst>
              <a:ext uri="{FF2B5EF4-FFF2-40B4-BE49-F238E27FC236}">
                <a16:creationId xmlns:a16="http://schemas.microsoft.com/office/drawing/2014/main" id="{74845860-6198-0EE4-150B-D520621FFCBF}"/>
              </a:ext>
            </a:extLst>
          </p:cNvPr>
          <p:cNvSpPr>
            <a:spLocks noGrp="1"/>
          </p:cNvSpPr>
          <p:nvPr>
            <p:ph sz="half" idx="2"/>
          </p:nvPr>
        </p:nvSpPr>
        <p:spPr>
          <a:xfrm>
            <a:off x="899900" y="1008240"/>
            <a:ext cx="5157787" cy="3084842"/>
          </a:xfrm>
        </p:spPr>
        <p:txBody>
          <a:bodyPr vert="horz" lIns="91440" tIns="45720" rIns="91440" bIns="45720" rtlCol="0" anchor="t">
            <a:normAutofit/>
          </a:bodyPr>
          <a:lstStyle/>
          <a:p>
            <a:r>
              <a:rPr lang="nb-NO" sz="2200"/>
              <a:t>Velg tre programfag og matematikk.  </a:t>
            </a:r>
          </a:p>
          <a:p>
            <a:r>
              <a:rPr lang="nb-NO" sz="2200"/>
              <a:t>Matematikk: </a:t>
            </a:r>
          </a:p>
          <a:p>
            <a:pPr lvl="1"/>
            <a:r>
              <a:rPr lang="nb-NO" sz="2200"/>
              <a:t>fellesfaget praktisk matematikk 2P eller	</a:t>
            </a:r>
          </a:p>
          <a:p>
            <a:pPr lvl="1"/>
            <a:r>
              <a:rPr lang="nb-NO" sz="2200"/>
              <a:t>matematikk programfag (S1 eller R1)</a:t>
            </a:r>
          </a:p>
          <a:p>
            <a:pPr>
              <a:buClr>
                <a:srgbClr val="262626"/>
              </a:buClr>
            </a:pPr>
            <a:r>
              <a:rPr lang="nb-NO" sz="2200"/>
              <a:t>Programfagene er fordelt på </a:t>
            </a:r>
            <a:r>
              <a:rPr lang="nb-NO" sz="2200" b="1"/>
              <a:t>to programområder</a:t>
            </a:r>
            <a:r>
              <a:rPr lang="nb-NO" sz="2200"/>
              <a:t>: </a:t>
            </a:r>
          </a:p>
          <a:p>
            <a:pPr>
              <a:buClr>
                <a:srgbClr val="262626"/>
              </a:buClr>
            </a:pPr>
            <a:endParaRPr lang="nb-NO" sz="5600"/>
          </a:p>
          <a:p>
            <a:pPr>
              <a:buClr>
                <a:srgbClr val="262626"/>
              </a:buClr>
            </a:pPr>
            <a:endParaRPr lang="nb-NO" sz="5600" b="1"/>
          </a:p>
          <a:p>
            <a:pPr>
              <a:buClr>
                <a:srgbClr val="262626"/>
              </a:buClr>
            </a:pPr>
            <a:endParaRPr lang="nb-NO" sz="5600" b="1"/>
          </a:p>
          <a:p>
            <a:pPr marL="914400" lvl="2" indent="0">
              <a:buClr>
                <a:srgbClr val="262626"/>
              </a:buClr>
              <a:buNone/>
            </a:pPr>
            <a:endParaRPr lang="nb-NO" sz="4800"/>
          </a:p>
          <a:p>
            <a:pPr>
              <a:buClr>
                <a:srgbClr val="262626"/>
              </a:buClr>
            </a:pPr>
            <a:endParaRPr lang="nb-NO" sz="5600">
              <a:ea typeface="+mn-lt"/>
              <a:cs typeface="+mn-lt"/>
            </a:endParaRPr>
          </a:p>
          <a:p>
            <a:endParaRPr lang="nb-NO"/>
          </a:p>
        </p:txBody>
      </p:sp>
      <p:sp>
        <p:nvSpPr>
          <p:cNvPr id="7" name="Plassholder for tekst 6">
            <a:extLst>
              <a:ext uri="{FF2B5EF4-FFF2-40B4-BE49-F238E27FC236}">
                <a16:creationId xmlns:a16="http://schemas.microsoft.com/office/drawing/2014/main" id="{5C220537-9363-56AE-83EC-BF00F7AF0AC0}"/>
              </a:ext>
            </a:extLst>
          </p:cNvPr>
          <p:cNvSpPr>
            <a:spLocks noGrp="1"/>
          </p:cNvSpPr>
          <p:nvPr>
            <p:ph type="body" sz="quarter" idx="3"/>
          </p:nvPr>
        </p:nvSpPr>
        <p:spPr>
          <a:xfrm>
            <a:off x="6356709" y="308769"/>
            <a:ext cx="5183188" cy="823912"/>
          </a:xfrm>
        </p:spPr>
        <p:txBody>
          <a:bodyPr/>
          <a:lstStyle/>
          <a:p>
            <a:r>
              <a:rPr lang="nb-NO"/>
              <a:t>Hva skjer i vg3?</a:t>
            </a:r>
          </a:p>
        </p:txBody>
      </p:sp>
      <p:sp>
        <p:nvSpPr>
          <p:cNvPr id="5" name="Plassholder for innhold 4">
            <a:extLst>
              <a:ext uri="{FF2B5EF4-FFF2-40B4-BE49-F238E27FC236}">
                <a16:creationId xmlns:a16="http://schemas.microsoft.com/office/drawing/2014/main" id="{9E27C334-5EC5-170E-9282-6E208DB16853}"/>
              </a:ext>
            </a:extLst>
          </p:cNvPr>
          <p:cNvSpPr>
            <a:spLocks noGrp="1"/>
          </p:cNvSpPr>
          <p:nvPr>
            <p:ph sz="quarter" idx="4"/>
          </p:nvPr>
        </p:nvSpPr>
        <p:spPr>
          <a:xfrm>
            <a:off x="6276659" y="1103540"/>
            <a:ext cx="5183188" cy="3084842"/>
          </a:xfrm>
        </p:spPr>
        <p:txBody>
          <a:bodyPr vert="horz" lIns="91440" tIns="45720" rIns="91440" bIns="45720" rtlCol="0" anchor="t">
            <a:normAutofit/>
          </a:bodyPr>
          <a:lstStyle/>
          <a:p>
            <a:r>
              <a:rPr lang="nb-NO" sz="2200" b="1"/>
              <a:t>Fordypning: </a:t>
            </a:r>
            <a:r>
              <a:rPr lang="nb-NO" sz="2200"/>
              <a:t>to av programfagene du velger i vg2 må du fortsette med i vg3.</a:t>
            </a:r>
            <a:r>
              <a:rPr lang="nb-NO" sz="2200" dirty="0"/>
              <a:t> </a:t>
            </a:r>
            <a:r>
              <a:rPr lang="nb-NO" sz="2200" dirty="0">
                <a:ea typeface="+mn-lt"/>
                <a:cs typeface="+mn-lt"/>
              </a:rPr>
              <a:t> </a:t>
            </a:r>
            <a:endParaRPr lang="nb-NO" sz="2200">
              <a:ea typeface="+mn-lt"/>
              <a:cs typeface="+mn-lt"/>
            </a:endParaRPr>
          </a:p>
          <a:p>
            <a:r>
              <a:rPr lang="nb-NO" sz="2200">
                <a:ea typeface="+mn-lt"/>
                <a:cs typeface="+mn-lt"/>
              </a:rPr>
              <a:t>Det tredje programfaget kan velges fritt uavhengig av fordypningen du velger</a:t>
            </a:r>
          </a:p>
          <a:p>
            <a:endParaRPr lang="nb-NO" sz="2200">
              <a:ea typeface="+mn-lt"/>
              <a:cs typeface="+mn-lt"/>
            </a:endParaRPr>
          </a:p>
          <a:p>
            <a:r>
              <a:rPr lang="nb-NO" sz="2200"/>
              <a:t>(</a:t>
            </a:r>
            <a:r>
              <a:rPr lang="nb-NO" sz="2200">
                <a:hlinkClick r:id="rId2"/>
              </a:rPr>
              <a:t>vilbli.no </a:t>
            </a:r>
            <a:r>
              <a:rPr lang="nb-NO" sz="2200"/>
              <a:t>les mer her)</a:t>
            </a:r>
            <a:endParaRPr lang="nb-NO" sz="2200" dirty="0">
              <a:cs typeface="Calibri Light"/>
            </a:endParaRPr>
          </a:p>
          <a:p>
            <a:endParaRPr lang="nb-NO"/>
          </a:p>
        </p:txBody>
      </p:sp>
      <p:pic>
        <p:nvPicPr>
          <p:cNvPr id="4" name="Bilde 3">
            <a:extLst>
              <a:ext uri="{FF2B5EF4-FFF2-40B4-BE49-F238E27FC236}">
                <a16:creationId xmlns:a16="http://schemas.microsoft.com/office/drawing/2014/main" id="{F7294C12-62FC-8CD0-7167-7BC25013384C}"/>
              </a:ext>
            </a:extLst>
          </p:cNvPr>
          <p:cNvPicPr>
            <a:picLocks noChangeAspect="1"/>
          </p:cNvPicPr>
          <p:nvPr/>
        </p:nvPicPr>
        <p:blipFill>
          <a:blip r:embed="rId3"/>
          <a:stretch>
            <a:fillRect/>
          </a:stretch>
        </p:blipFill>
        <p:spPr>
          <a:xfrm>
            <a:off x="10520722" y="230188"/>
            <a:ext cx="1019175" cy="981075"/>
          </a:xfrm>
          <a:prstGeom prst="rect">
            <a:avLst/>
          </a:prstGeom>
        </p:spPr>
      </p:pic>
      <p:pic>
        <p:nvPicPr>
          <p:cNvPr id="1026" name="Picture 2">
            <a:extLst>
              <a:ext uri="{FF2B5EF4-FFF2-40B4-BE49-F238E27FC236}">
                <a16:creationId xmlns:a16="http://schemas.microsoft.com/office/drawing/2014/main" id="{ED944FD3-7AD4-C04E-4883-FD4F3C6F2A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3042" y="3758776"/>
            <a:ext cx="2072660" cy="13804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inking child boy on black background with light bulb and question marks. Brainstorming and idea concept Thinking child boy on black background with light bulb and question marks. Brainstorming and idea concept social studies stock pictures, royalty-free photos &amp; images">
            <a:extLst>
              <a:ext uri="{FF2B5EF4-FFF2-40B4-BE49-F238E27FC236}">
                <a16:creationId xmlns:a16="http://schemas.microsoft.com/office/drawing/2014/main" id="{503DB5C9-3950-FB49-B77E-3C569B8615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4719" y="3785062"/>
            <a:ext cx="2070623" cy="1380415"/>
          </a:xfrm>
          <a:prstGeom prst="rect">
            <a:avLst/>
          </a:prstGeom>
          <a:noFill/>
          <a:extLst>
            <a:ext uri="{909E8E84-426E-40DD-AFC4-6F175D3DCCD1}">
              <a14:hiddenFill xmlns:a14="http://schemas.microsoft.com/office/drawing/2010/main">
                <a:solidFill>
                  <a:srgbClr val="FFFFFF"/>
                </a:solidFill>
              </a14:hiddenFill>
            </a:ext>
          </a:extLst>
        </p:spPr>
      </p:pic>
      <p:sp>
        <p:nvSpPr>
          <p:cNvPr id="10" name="TekstSylinder 9">
            <a:extLst>
              <a:ext uri="{FF2B5EF4-FFF2-40B4-BE49-F238E27FC236}">
                <a16:creationId xmlns:a16="http://schemas.microsoft.com/office/drawing/2014/main" id="{1D8526BF-BFD6-56A6-733E-D35228C0F5B0}"/>
              </a:ext>
            </a:extLst>
          </p:cNvPr>
          <p:cNvSpPr txBox="1"/>
          <p:nvPr/>
        </p:nvSpPr>
        <p:spPr>
          <a:xfrm>
            <a:off x="1757786" y="5191763"/>
            <a:ext cx="85959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1" i="0" u="none" strike="noStrike" kern="1200" cap="none" spc="0" normalizeH="0" baseline="0" noProof="0">
                <a:ln>
                  <a:noFill/>
                </a:ln>
                <a:solidFill>
                  <a:srgbClr val="002060"/>
                </a:solidFill>
                <a:effectLst/>
                <a:uLnTx/>
                <a:uFillTx/>
                <a:latin typeface="Calibri Light"/>
                <a:ea typeface="+mn-ea"/>
                <a:cs typeface="+mn-cs"/>
              </a:rPr>
              <a:t>Realfag</a:t>
            </a:r>
          </a:p>
        </p:txBody>
      </p:sp>
      <p:sp>
        <p:nvSpPr>
          <p:cNvPr id="11" name="TekstSylinder 10">
            <a:extLst>
              <a:ext uri="{FF2B5EF4-FFF2-40B4-BE49-F238E27FC236}">
                <a16:creationId xmlns:a16="http://schemas.microsoft.com/office/drawing/2014/main" id="{9BEBFF17-A807-A234-BB72-93E542320967}"/>
              </a:ext>
            </a:extLst>
          </p:cNvPr>
          <p:cNvSpPr txBox="1"/>
          <p:nvPr/>
        </p:nvSpPr>
        <p:spPr>
          <a:xfrm>
            <a:off x="3261566" y="5191763"/>
            <a:ext cx="309514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1" i="0" u="none" strike="noStrike" kern="1200" cap="none" spc="0" normalizeH="0" baseline="0" noProof="0">
                <a:ln>
                  <a:noFill/>
                </a:ln>
                <a:solidFill>
                  <a:prstClr val="black"/>
                </a:solidFill>
                <a:effectLst/>
                <a:uLnTx/>
                <a:uFillTx/>
                <a:latin typeface="Calibri Light"/>
                <a:ea typeface="+mn-ea"/>
                <a:cs typeface="+mn-cs"/>
              </a:rPr>
              <a:t>Språk, samfunnsfag og økonomi</a:t>
            </a:r>
          </a:p>
        </p:txBody>
      </p:sp>
      <p:pic>
        <p:nvPicPr>
          <p:cNvPr id="2" name="Bilde 1">
            <a:extLst>
              <a:ext uri="{FF2B5EF4-FFF2-40B4-BE49-F238E27FC236}">
                <a16:creationId xmlns:a16="http://schemas.microsoft.com/office/drawing/2014/main" id="{DAFDE82A-25ED-FA92-08C3-6CD02B991A4A}"/>
              </a:ext>
            </a:extLst>
          </p:cNvPr>
          <p:cNvPicPr>
            <a:picLocks noChangeAspect="1"/>
          </p:cNvPicPr>
          <p:nvPr/>
        </p:nvPicPr>
        <p:blipFill>
          <a:blip r:embed="rId6"/>
          <a:stretch>
            <a:fillRect/>
          </a:stretch>
        </p:blipFill>
        <p:spPr>
          <a:xfrm>
            <a:off x="7417346" y="3513443"/>
            <a:ext cx="4689310" cy="2353260"/>
          </a:xfrm>
          <a:prstGeom prst="rect">
            <a:avLst/>
          </a:prstGeom>
        </p:spPr>
      </p:pic>
    </p:spTree>
    <p:extLst>
      <p:ext uri="{BB962C8B-B14F-4D97-AF65-F5344CB8AC3E}">
        <p14:creationId xmlns:p14="http://schemas.microsoft.com/office/powerpoint/2010/main" val="3719803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173F3CB-6452-179E-0102-FC6A9D52F1B4}"/>
              </a:ext>
            </a:extLst>
          </p:cNvPr>
          <p:cNvSpPr>
            <a:spLocks noGrp="1"/>
          </p:cNvSpPr>
          <p:nvPr>
            <p:ph type="title"/>
          </p:nvPr>
        </p:nvSpPr>
        <p:spPr/>
        <p:txBody>
          <a:bodyPr/>
          <a:lstStyle/>
          <a:p>
            <a:r>
              <a:rPr lang="nb-NO"/>
              <a:t>Hvilke programfag vil du få presentert i dag</a:t>
            </a:r>
          </a:p>
        </p:txBody>
      </p:sp>
      <p:sp>
        <p:nvSpPr>
          <p:cNvPr id="3" name="Plassholder for tekst 2">
            <a:extLst>
              <a:ext uri="{FF2B5EF4-FFF2-40B4-BE49-F238E27FC236}">
                <a16:creationId xmlns:a16="http://schemas.microsoft.com/office/drawing/2014/main" id="{66598BF1-DCEA-71A4-671F-63D2EACE0BC4}"/>
              </a:ext>
            </a:extLst>
          </p:cNvPr>
          <p:cNvSpPr>
            <a:spLocks noGrp="1"/>
          </p:cNvSpPr>
          <p:nvPr>
            <p:ph type="body" idx="1"/>
          </p:nvPr>
        </p:nvSpPr>
        <p:spPr>
          <a:xfrm>
            <a:off x="839788" y="1681163"/>
            <a:ext cx="5157787" cy="544452"/>
          </a:xfrm>
        </p:spPr>
        <p:txBody>
          <a:bodyPr/>
          <a:lstStyle/>
          <a:p>
            <a:r>
              <a:rPr lang="nb-NO"/>
              <a:t>Realfag</a:t>
            </a:r>
          </a:p>
        </p:txBody>
      </p:sp>
      <p:sp>
        <p:nvSpPr>
          <p:cNvPr id="4" name="Plassholder for innhold 3">
            <a:extLst>
              <a:ext uri="{FF2B5EF4-FFF2-40B4-BE49-F238E27FC236}">
                <a16:creationId xmlns:a16="http://schemas.microsoft.com/office/drawing/2014/main" id="{C3597B2F-B19B-6867-2A56-A6F68EE4E643}"/>
              </a:ext>
            </a:extLst>
          </p:cNvPr>
          <p:cNvSpPr>
            <a:spLocks noGrp="1"/>
          </p:cNvSpPr>
          <p:nvPr>
            <p:ph sz="half" idx="2"/>
          </p:nvPr>
        </p:nvSpPr>
        <p:spPr>
          <a:xfrm>
            <a:off x="839788" y="2294626"/>
            <a:ext cx="5157787" cy="3321171"/>
          </a:xfrm>
        </p:spPr>
        <p:txBody>
          <a:bodyPr vert="horz" lIns="91440" tIns="45720" rIns="91440" bIns="45720" rtlCol="0" anchor="t">
            <a:noAutofit/>
          </a:bodyPr>
          <a:lstStyle/>
          <a:p>
            <a:pPr>
              <a:buSzPct val="85000"/>
              <a:buFont typeface="Wingdings" panose="05000000000000000000" pitchFamily="2" charset="2"/>
              <a:buChar char="ü"/>
            </a:pPr>
            <a:r>
              <a:rPr lang="nb-NO" sz="1700"/>
              <a:t>Matematikk for realfag R1/R2</a:t>
            </a:r>
          </a:p>
          <a:p>
            <a:pPr>
              <a:buSzPct val="85000"/>
              <a:buFont typeface="Wingdings" panose="05000000000000000000" pitchFamily="2" charset="2"/>
              <a:buChar char="ü"/>
            </a:pPr>
            <a:r>
              <a:rPr lang="nb-NO" sz="1700"/>
              <a:t>Matematikk for samfunnsfag S1/S2</a:t>
            </a:r>
            <a:endParaRPr lang="nb-NO" sz="1700">
              <a:cs typeface="Calibri Light"/>
            </a:endParaRPr>
          </a:p>
          <a:p>
            <a:pPr>
              <a:buSzPct val="85000"/>
              <a:buFont typeface="Wingdings" panose="05000000000000000000" pitchFamily="2" charset="2"/>
              <a:buChar char="ü"/>
            </a:pPr>
            <a:r>
              <a:rPr lang="nb-NO" sz="1700"/>
              <a:t>Fysikk 1+2</a:t>
            </a:r>
            <a:endParaRPr lang="nb-NO" sz="1700">
              <a:cs typeface="Calibri Light"/>
            </a:endParaRPr>
          </a:p>
          <a:p>
            <a:pPr>
              <a:buSzPct val="85000"/>
              <a:buFont typeface="Wingdings" panose="05000000000000000000" pitchFamily="2" charset="2"/>
              <a:buChar char="ü"/>
            </a:pPr>
            <a:r>
              <a:rPr lang="nb-NO" sz="1700"/>
              <a:t>Kjemi 1+2</a:t>
            </a:r>
            <a:endParaRPr lang="nb-NO" sz="1700">
              <a:cs typeface="Calibri Light"/>
            </a:endParaRPr>
          </a:p>
          <a:p>
            <a:pPr>
              <a:buSzPct val="85000"/>
              <a:buFont typeface="Wingdings" panose="05000000000000000000" pitchFamily="2" charset="2"/>
              <a:buChar char="ü"/>
            </a:pPr>
            <a:r>
              <a:rPr lang="nb-NO" sz="1700"/>
              <a:t>Biologi 1* (vurderes tilbudt høst 2023)</a:t>
            </a:r>
            <a:endParaRPr lang="nb-NO" sz="1700">
              <a:cs typeface="Calibri Light"/>
            </a:endParaRPr>
          </a:p>
          <a:p>
            <a:pPr>
              <a:buSzPct val="85000"/>
              <a:buFont typeface="Wingdings" panose="05000000000000000000" pitchFamily="2" charset="2"/>
              <a:buChar char="ü"/>
            </a:pPr>
            <a:r>
              <a:rPr lang="nb-NO" sz="1700">
                <a:cs typeface="Calibri Light"/>
              </a:rPr>
              <a:t>Informasjonsteknologi 1 *</a:t>
            </a:r>
          </a:p>
          <a:p>
            <a:pPr>
              <a:buSzPct val="85000"/>
              <a:buFont typeface="Wingdings" panose="05000000000000000000" pitchFamily="2" charset="2"/>
              <a:buChar char="ü"/>
            </a:pPr>
            <a:r>
              <a:rPr lang="nb-NO" sz="1700">
                <a:cs typeface="Calibri Light"/>
              </a:rPr>
              <a:t>Programmering og modellering </a:t>
            </a:r>
            <a:r>
              <a:rPr lang="nb-NO" sz="1700" err="1">
                <a:cs typeface="Calibri Light"/>
              </a:rPr>
              <a:t>X</a:t>
            </a:r>
            <a:r>
              <a:rPr lang="nb-NO" sz="1700">
                <a:cs typeface="Calibri Light"/>
              </a:rPr>
              <a:t> *</a:t>
            </a:r>
            <a:endParaRPr lang="nb-NO" sz="1700" b="1"/>
          </a:p>
          <a:p>
            <a:pPr marL="0" indent="0">
              <a:buNone/>
            </a:pPr>
            <a:r>
              <a:rPr lang="nb-NO" sz="1700" b="1"/>
              <a:t>Valgfritt programfag fra annet programområde</a:t>
            </a:r>
            <a:endParaRPr lang="nb-NO" sz="1700" b="1">
              <a:cs typeface="Calibri Light"/>
            </a:endParaRPr>
          </a:p>
          <a:p>
            <a:pPr>
              <a:buFont typeface="Wingdings" panose="05000000000000000000" pitchFamily="2" charset="2"/>
              <a:buChar char="ü"/>
            </a:pPr>
            <a:r>
              <a:rPr lang="nb-NO" sz="1700"/>
              <a:t>Breddeidrett 1 og 2</a:t>
            </a:r>
            <a:endParaRPr lang="nb-NO" sz="1700">
              <a:cs typeface="Calibri Light"/>
            </a:endParaRPr>
          </a:p>
        </p:txBody>
      </p:sp>
      <p:sp>
        <p:nvSpPr>
          <p:cNvPr id="5" name="Plassholder for tekst 4">
            <a:extLst>
              <a:ext uri="{FF2B5EF4-FFF2-40B4-BE49-F238E27FC236}">
                <a16:creationId xmlns:a16="http://schemas.microsoft.com/office/drawing/2014/main" id="{ECD59D49-BABD-8BC9-E090-56F91533AF69}"/>
              </a:ext>
            </a:extLst>
          </p:cNvPr>
          <p:cNvSpPr>
            <a:spLocks noGrp="1"/>
          </p:cNvSpPr>
          <p:nvPr>
            <p:ph type="body" sz="quarter" idx="3"/>
          </p:nvPr>
        </p:nvSpPr>
        <p:spPr>
          <a:xfrm>
            <a:off x="6172200" y="1681163"/>
            <a:ext cx="5183188" cy="544452"/>
          </a:xfrm>
        </p:spPr>
        <p:txBody>
          <a:bodyPr/>
          <a:lstStyle/>
          <a:p>
            <a:r>
              <a:rPr lang="nb-NO"/>
              <a:t>Språk, samfunnsfag og økonomi</a:t>
            </a:r>
          </a:p>
        </p:txBody>
      </p:sp>
      <p:sp>
        <p:nvSpPr>
          <p:cNvPr id="6" name="Plassholder for innhold 5">
            <a:extLst>
              <a:ext uri="{FF2B5EF4-FFF2-40B4-BE49-F238E27FC236}">
                <a16:creationId xmlns:a16="http://schemas.microsoft.com/office/drawing/2014/main" id="{34A440EF-1349-4C4F-DB56-F33669F7DCE3}"/>
              </a:ext>
            </a:extLst>
          </p:cNvPr>
          <p:cNvSpPr>
            <a:spLocks noGrp="1"/>
          </p:cNvSpPr>
          <p:nvPr>
            <p:ph sz="quarter" idx="4"/>
          </p:nvPr>
        </p:nvSpPr>
        <p:spPr>
          <a:xfrm>
            <a:off x="6172200" y="2294626"/>
            <a:ext cx="5183188" cy="3857980"/>
          </a:xfrm>
        </p:spPr>
        <p:txBody>
          <a:bodyPr vert="horz" lIns="91440" tIns="45720" rIns="91440" bIns="45720" rtlCol="0" anchor="t">
            <a:normAutofit fontScale="62500" lnSpcReduction="20000"/>
          </a:bodyPr>
          <a:lstStyle/>
          <a:p>
            <a:pPr>
              <a:buFont typeface="Wingdings" panose="05000000000000000000" pitchFamily="2" charset="2"/>
              <a:buChar char="ü"/>
            </a:pPr>
            <a:r>
              <a:rPr lang="nb-NO" sz="2400"/>
              <a:t>Samfunnsøkonomi 1+2</a:t>
            </a:r>
          </a:p>
          <a:p>
            <a:pPr>
              <a:buFont typeface="Wingdings" panose="05000000000000000000" pitchFamily="2" charset="2"/>
              <a:buChar char="ü"/>
            </a:pPr>
            <a:r>
              <a:rPr lang="nb-NO" sz="2400"/>
              <a:t>Økonomistyring </a:t>
            </a:r>
            <a:endParaRPr lang="nb-NO" sz="2400">
              <a:cs typeface="Calibri Light"/>
            </a:endParaRPr>
          </a:p>
          <a:p>
            <a:pPr>
              <a:buFont typeface="Wingdings" panose="05000000000000000000" pitchFamily="2" charset="2"/>
              <a:buChar char="ü"/>
            </a:pPr>
            <a:r>
              <a:rPr lang="nb-NO" sz="2400"/>
              <a:t>Økonomi og ledelse</a:t>
            </a:r>
            <a:endParaRPr lang="nb-NO" sz="2400">
              <a:cs typeface="Calibri Light"/>
            </a:endParaRPr>
          </a:p>
          <a:p>
            <a:pPr>
              <a:buFont typeface="Wingdings" panose="05000000000000000000" pitchFamily="2" charset="2"/>
              <a:buChar char="ü"/>
            </a:pPr>
            <a:r>
              <a:rPr lang="nb-NO" sz="2400"/>
              <a:t>Markedsføring og ledelse 1+2</a:t>
            </a:r>
            <a:endParaRPr lang="nb-NO" sz="2400">
              <a:cs typeface="Calibri Light"/>
            </a:endParaRPr>
          </a:p>
          <a:p>
            <a:pPr>
              <a:buFont typeface="Wingdings" panose="05000000000000000000" pitchFamily="2" charset="2"/>
              <a:buChar char="ü"/>
            </a:pPr>
            <a:r>
              <a:rPr lang="nb-NO" sz="2400"/>
              <a:t>Entreprenørskap og bedriftsutvikling 1 + 2</a:t>
            </a:r>
            <a:endParaRPr lang="nb-NO" sz="2400">
              <a:cs typeface="Calibri Light"/>
            </a:endParaRPr>
          </a:p>
          <a:p>
            <a:pPr>
              <a:buFont typeface="Wingdings" panose="05000000000000000000" pitchFamily="2" charset="2"/>
              <a:buChar char="ü"/>
            </a:pPr>
            <a:r>
              <a:rPr lang="nb-NO" sz="2400"/>
              <a:t>Rettslære 1 + 2</a:t>
            </a:r>
            <a:endParaRPr lang="nb-NO" sz="2400">
              <a:cs typeface="Calibri Light"/>
            </a:endParaRPr>
          </a:p>
          <a:p>
            <a:pPr>
              <a:buFont typeface="Wingdings" panose="05000000000000000000" pitchFamily="2" charset="2"/>
              <a:buChar char="ü"/>
            </a:pPr>
            <a:r>
              <a:rPr lang="nb-NO" sz="2400"/>
              <a:t>Kommunikasjon og kultur 1+3</a:t>
            </a:r>
            <a:endParaRPr lang="nb-NO" sz="2400">
              <a:cs typeface="Calibri Light"/>
            </a:endParaRPr>
          </a:p>
          <a:p>
            <a:pPr>
              <a:buFont typeface="Wingdings" panose="05000000000000000000" pitchFamily="2" charset="2"/>
              <a:buChar char="ü"/>
            </a:pPr>
            <a:r>
              <a:rPr lang="nb-NO" sz="2400"/>
              <a:t>Sosiologi og sosialantroplogi</a:t>
            </a:r>
            <a:endParaRPr lang="nb-NO" sz="2400">
              <a:cs typeface="Calibri Light"/>
            </a:endParaRPr>
          </a:p>
          <a:p>
            <a:pPr>
              <a:buFont typeface="Wingdings" panose="05000000000000000000" pitchFamily="2" charset="2"/>
              <a:buChar char="ü"/>
            </a:pPr>
            <a:r>
              <a:rPr lang="nb-NO" sz="2400"/>
              <a:t>Psykologi 1 *</a:t>
            </a:r>
          </a:p>
          <a:p>
            <a:pPr>
              <a:buFont typeface="Wingdings" panose="05000000000000000000" pitchFamily="2" charset="2"/>
              <a:buChar char="ü"/>
            </a:pPr>
            <a:r>
              <a:rPr lang="nb-NO" sz="2400"/>
              <a:t>Politikk og menneskerettigheter/sosialkunnskap</a:t>
            </a:r>
            <a:endParaRPr lang="nb-NO" sz="2400">
              <a:cs typeface="Calibri Light"/>
            </a:endParaRPr>
          </a:p>
          <a:p>
            <a:pPr>
              <a:buFont typeface="Wingdings" panose="05000000000000000000" pitchFamily="2" charset="2"/>
              <a:buChar char="ü"/>
            </a:pPr>
            <a:r>
              <a:rPr lang="nb-NO" sz="2400"/>
              <a:t>Historie og filosofi 1+2</a:t>
            </a:r>
            <a:endParaRPr lang="nb-NO" sz="2400">
              <a:cs typeface="Calibri Light"/>
            </a:endParaRPr>
          </a:p>
          <a:p>
            <a:pPr>
              <a:buFont typeface="Wingdings" panose="05000000000000000000" pitchFamily="2" charset="2"/>
              <a:buChar char="ü"/>
            </a:pPr>
            <a:r>
              <a:rPr lang="nb-NO" sz="2400"/>
              <a:t>Engelsk 1+2</a:t>
            </a:r>
          </a:p>
          <a:p>
            <a:pPr>
              <a:buFont typeface="Wingdings" panose="05000000000000000000" pitchFamily="2" charset="2"/>
              <a:buChar char="ü"/>
            </a:pPr>
            <a:r>
              <a:rPr lang="nb-NO" sz="2400">
                <a:cs typeface="Calibri Light"/>
              </a:rPr>
              <a:t>Fremmedspråk nivå III (i vg3)</a:t>
            </a:r>
          </a:p>
          <a:p>
            <a:endParaRPr lang="nb-NO"/>
          </a:p>
        </p:txBody>
      </p:sp>
      <p:pic>
        <p:nvPicPr>
          <p:cNvPr id="7" name="Bilde 6">
            <a:extLst>
              <a:ext uri="{FF2B5EF4-FFF2-40B4-BE49-F238E27FC236}">
                <a16:creationId xmlns:a16="http://schemas.microsoft.com/office/drawing/2014/main" id="{3689C054-9193-2F4B-A10A-994DB536CA21}"/>
              </a:ext>
            </a:extLst>
          </p:cNvPr>
          <p:cNvPicPr>
            <a:picLocks noChangeAspect="1"/>
          </p:cNvPicPr>
          <p:nvPr/>
        </p:nvPicPr>
        <p:blipFill>
          <a:blip r:embed="rId2"/>
          <a:stretch>
            <a:fillRect/>
          </a:stretch>
        </p:blipFill>
        <p:spPr>
          <a:xfrm>
            <a:off x="10843152" y="164695"/>
            <a:ext cx="1018120" cy="981541"/>
          </a:xfrm>
          <a:prstGeom prst="rect">
            <a:avLst/>
          </a:prstGeom>
        </p:spPr>
      </p:pic>
    </p:spTree>
    <p:extLst>
      <p:ext uri="{BB962C8B-B14F-4D97-AF65-F5344CB8AC3E}">
        <p14:creationId xmlns:p14="http://schemas.microsoft.com/office/powerpoint/2010/main" val="2676547651"/>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15 Eikeli">
  <a:themeElements>
    <a:clrScheme name="Viken">
      <a:dk1>
        <a:sysClr val="windowText" lastClr="000000"/>
      </a:dk1>
      <a:lt1>
        <a:sysClr val="window" lastClr="FFFFFF"/>
      </a:lt1>
      <a:dk2>
        <a:srgbClr val="003B5C"/>
      </a:dk2>
      <a:lt2>
        <a:srgbClr val="0085CA"/>
      </a:lt2>
      <a:accent1>
        <a:srgbClr val="0085CA"/>
      </a:accent1>
      <a:accent2>
        <a:srgbClr val="FF9E1B"/>
      </a:accent2>
      <a:accent3>
        <a:srgbClr val="FF5C39"/>
      </a:accent3>
      <a:accent4>
        <a:srgbClr val="009775"/>
      </a:accent4>
      <a:accent5>
        <a:srgbClr val="99D6EA"/>
      </a:accent5>
      <a:accent6>
        <a:srgbClr val="FBD872"/>
      </a:accent6>
      <a:hlink>
        <a:srgbClr val="0563C1"/>
      </a:hlink>
      <a:folHlink>
        <a:srgbClr val="954F72"/>
      </a:folHlink>
    </a:clrScheme>
    <a:fontScheme name="Viken">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5 Eikeli" id="{85F64C25-2605-4D77-87A0-B295C6B6EFA7}" vid="{4CD51ECE-41BD-404E-A0D6-4D05D83EEDE9}"/>
    </a:ext>
  </a:extLst>
</a:theme>
</file>

<file path=ppt/theme/theme2.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ffice_41798929_TF78438558" id="{B50C1F25-A16E-4448-AA34-E1F2D1313482}" vid="{356ED956-3D6E-47DD-8BFD-BA5139494182}"/>
    </a:ext>
  </a:extLst>
</a:theme>
</file>

<file path=ppt/theme/theme3.xml><?xml version="1.0" encoding="utf-8"?>
<a:theme xmlns:a="http://schemas.openxmlformats.org/drawingml/2006/main" name="1_15 Eikeli">
  <a:themeElements>
    <a:clrScheme name="Viken">
      <a:dk1>
        <a:sysClr val="windowText" lastClr="000000"/>
      </a:dk1>
      <a:lt1>
        <a:sysClr val="window" lastClr="FFFFFF"/>
      </a:lt1>
      <a:dk2>
        <a:srgbClr val="003B5C"/>
      </a:dk2>
      <a:lt2>
        <a:srgbClr val="0085CA"/>
      </a:lt2>
      <a:accent1>
        <a:srgbClr val="0085CA"/>
      </a:accent1>
      <a:accent2>
        <a:srgbClr val="FF9E1B"/>
      </a:accent2>
      <a:accent3>
        <a:srgbClr val="FF5C39"/>
      </a:accent3>
      <a:accent4>
        <a:srgbClr val="009775"/>
      </a:accent4>
      <a:accent5>
        <a:srgbClr val="99D6EA"/>
      </a:accent5>
      <a:accent6>
        <a:srgbClr val="FBD872"/>
      </a:accent6>
      <a:hlink>
        <a:srgbClr val="0563C1"/>
      </a:hlink>
      <a:folHlink>
        <a:srgbClr val="954F72"/>
      </a:folHlink>
    </a:clrScheme>
    <a:fontScheme name="Viken">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5 Eikeli" id="{85F64C25-2605-4D77-87A0-B295C6B6EFA7}" vid="{4CD51ECE-41BD-404E-A0D6-4D05D83EEDE9}"/>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Eikeli</Template>
  <TotalTime>0</TotalTime>
  <Words>1276</Words>
  <Application>Microsoft Office PowerPoint</Application>
  <PresentationFormat>Widescreen</PresentationFormat>
  <Paragraphs>289</Paragraphs>
  <Slides>18</Slides>
  <Notes>1</Notes>
  <HiddenSlides>0</HiddenSlides>
  <MMClips>0</MMClips>
  <ScaleCrop>false</ScaleCrop>
  <HeadingPairs>
    <vt:vector size="6" baseType="variant">
      <vt:variant>
        <vt:lpstr>Brukte skrifter</vt:lpstr>
      </vt:variant>
      <vt:variant>
        <vt:i4>8</vt:i4>
      </vt:variant>
      <vt:variant>
        <vt:lpstr>Tema</vt:lpstr>
      </vt:variant>
      <vt:variant>
        <vt:i4>3</vt:i4>
      </vt:variant>
      <vt:variant>
        <vt:lpstr>Lysbildetitler</vt:lpstr>
      </vt:variant>
      <vt:variant>
        <vt:i4>18</vt:i4>
      </vt:variant>
    </vt:vector>
  </HeadingPairs>
  <TitlesOfParts>
    <vt:vector size="29" baseType="lpstr">
      <vt:lpstr>Arial</vt:lpstr>
      <vt:lpstr>Calibri</vt:lpstr>
      <vt:lpstr>Calibri Light</vt:lpstr>
      <vt:lpstr>Century Gothic</vt:lpstr>
      <vt:lpstr>Garamond</vt:lpstr>
      <vt:lpstr>Times New Roman</vt:lpstr>
      <vt:lpstr>Verdana</vt:lpstr>
      <vt:lpstr>Wingdings</vt:lpstr>
      <vt:lpstr>15 Eikeli</vt:lpstr>
      <vt:lpstr>SavonVTI</vt:lpstr>
      <vt:lpstr>1_15 Eikeli</vt:lpstr>
      <vt:lpstr>VALG AV PROGRAMFAG TIL VG2  2023-2024</vt:lpstr>
      <vt:lpstr>Program for møtet</vt:lpstr>
      <vt:lpstr>Fordeling av fellesfag og programfag</vt:lpstr>
      <vt:lpstr>PowerPoint-presentasjon</vt:lpstr>
      <vt:lpstr>Matematikkvalg til vg 2 og vg3</vt:lpstr>
      <vt:lpstr>Generell studiekompetanse (eksempler)</vt:lpstr>
      <vt:lpstr>Studier med spesielle opptakskrav</vt:lpstr>
      <vt:lpstr>PowerPoint-presentasjon</vt:lpstr>
      <vt:lpstr>Hvilke programfag vil du få presentert i dag</vt:lpstr>
      <vt:lpstr>Vi må gjøre oppmerksom på følgende:  </vt:lpstr>
      <vt:lpstr>Pernille og Jenny ønsker begge å velge programområdet realfag*</vt:lpstr>
      <vt:lpstr>Ella og Fredrik velger programområdet språk, samfunnsfag og økonomi</vt:lpstr>
      <vt:lpstr>Theodor og Sofie ønsker programfag som er økonomisk rettet</vt:lpstr>
      <vt:lpstr>Realfags- og språkpoeng</vt:lpstr>
      <vt:lpstr>Førstegangsvitnemål</vt:lpstr>
      <vt:lpstr>Utvekslingsår i vg2</vt:lpstr>
      <vt:lpstr>Plan for faginformasjon og fagvalg</vt:lpstr>
      <vt:lpstr>Hvordan gjøre et mest mulig riktig valg?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Liv Ragna Rohde Wang</cp:lastModifiedBy>
  <cp:revision>1</cp:revision>
  <cp:lastPrinted>2022-11-21T09:53:18Z</cp:lastPrinted>
  <dcterms:created xsi:type="dcterms:W3CDTF">2022-11-20T11:10:46Z</dcterms:created>
  <dcterms:modified xsi:type="dcterms:W3CDTF">2022-12-08T15:32:42Z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6768ce0-ceaf-4778-8ab1-e65d26fe9939_Enabled">
    <vt:lpwstr>true</vt:lpwstr>
  </property>
  <property fmtid="{D5CDD505-2E9C-101B-9397-08002B2CF9AE}" pid="3" name="MSIP_Label_06768ce0-ceaf-4778-8ab1-e65d26fe9939_SetDate">
    <vt:lpwstr>2022-11-20T11:10:57Z</vt:lpwstr>
  </property>
  <property fmtid="{D5CDD505-2E9C-101B-9397-08002B2CF9AE}" pid="4" name="MSIP_Label_06768ce0-ceaf-4778-8ab1-e65d26fe9939_Method">
    <vt:lpwstr>Standard</vt:lpwstr>
  </property>
  <property fmtid="{D5CDD505-2E9C-101B-9397-08002B2CF9AE}" pid="5" name="MSIP_Label_06768ce0-ceaf-4778-8ab1-e65d26fe9939_Name">
    <vt:lpwstr>Begrenset - PROD</vt:lpwstr>
  </property>
  <property fmtid="{D5CDD505-2E9C-101B-9397-08002B2CF9AE}" pid="6" name="MSIP_Label_06768ce0-ceaf-4778-8ab1-e65d26fe9939_SiteId">
    <vt:lpwstr>3d50ddd4-00a1-4ab7-9788-decf14a8728f</vt:lpwstr>
  </property>
  <property fmtid="{D5CDD505-2E9C-101B-9397-08002B2CF9AE}" pid="7" name="MSIP_Label_06768ce0-ceaf-4778-8ab1-e65d26fe9939_ActionId">
    <vt:lpwstr>2b3e8772-5043-4c0e-9221-36c7f8808172</vt:lpwstr>
  </property>
  <property fmtid="{D5CDD505-2E9C-101B-9397-08002B2CF9AE}" pid="8" name="MSIP_Label_06768ce0-ceaf-4778-8ab1-e65d26fe9939_ContentBits">
    <vt:lpwstr>0</vt:lpwstr>
  </property>
</Properties>
</file>