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31"/>
  </p:notesMasterIdLst>
  <p:sldIdLst>
    <p:sldId id="256" r:id="rId4"/>
    <p:sldId id="271" r:id="rId5"/>
    <p:sldId id="273" r:id="rId6"/>
    <p:sldId id="359" r:id="rId7"/>
    <p:sldId id="279" r:id="rId8"/>
    <p:sldId id="363" r:id="rId9"/>
    <p:sldId id="280" r:id="rId10"/>
    <p:sldId id="284" r:id="rId11"/>
    <p:sldId id="361" r:id="rId12"/>
    <p:sldId id="258" r:id="rId13"/>
    <p:sldId id="358" r:id="rId14"/>
    <p:sldId id="257" r:id="rId15"/>
    <p:sldId id="362" r:id="rId16"/>
    <p:sldId id="276" r:id="rId17"/>
    <p:sldId id="364" r:id="rId18"/>
    <p:sldId id="277" r:id="rId19"/>
    <p:sldId id="370" r:id="rId20"/>
    <p:sldId id="368" r:id="rId21"/>
    <p:sldId id="371" r:id="rId22"/>
    <p:sldId id="365" r:id="rId23"/>
    <p:sldId id="366" r:id="rId24"/>
    <p:sldId id="367" r:id="rId25"/>
    <p:sldId id="357" r:id="rId26"/>
    <p:sldId id="274" r:id="rId27"/>
    <p:sldId id="275" r:id="rId28"/>
    <p:sldId id="281" r:id="rId29"/>
    <p:sldId id="333" r:id="rId30"/>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9DEF3D-D2C6-4858-BA13-D695C128401A}" v="2" dt="2022-12-08T08:34:24.045"/>
    <p1510:client id="{B720DA82-601C-4CE0-BA7D-49A1D01DC66D}" v="2" dt="2022-12-07T10:33:20.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10.xml" Id="rId13" /><Relationship Type="http://schemas.openxmlformats.org/officeDocument/2006/relationships/slide" Target="slides/slide15.xml" Id="rId18" /><Relationship Type="http://schemas.openxmlformats.org/officeDocument/2006/relationships/slide" Target="slides/slide23.xml" Id="rId26" /><Relationship Type="http://schemas.openxmlformats.org/officeDocument/2006/relationships/slide" Target="slides/slide18.xml" Id="rId21" /><Relationship Type="http://schemas.openxmlformats.org/officeDocument/2006/relationships/theme" Target="theme/theme1.xml" Id="rId34" /><Relationship Type="http://schemas.openxmlformats.org/officeDocument/2006/relationships/slide" Target="slides/slide4.xml" Id="rId7" /><Relationship Type="http://schemas.openxmlformats.org/officeDocument/2006/relationships/slide" Target="slides/slide9.xml" Id="rId12" /><Relationship Type="http://schemas.openxmlformats.org/officeDocument/2006/relationships/slide" Target="slides/slide14.xml" Id="rId17" /><Relationship Type="http://schemas.openxmlformats.org/officeDocument/2006/relationships/slide" Target="slides/slide22.xml" Id="rId25" /><Relationship Type="http://schemas.openxmlformats.org/officeDocument/2006/relationships/viewProps" Target="viewProps.xml" Id="rId33" /><Relationship Type="http://schemas.openxmlformats.org/officeDocument/2006/relationships/slideMaster" Target="slideMasters/slideMaster2.xml" Id="rId2" /><Relationship Type="http://schemas.openxmlformats.org/officeDocument/2006/relationships/slide" Target="slides/slide13.xml" Id="rId16" /><Relationship Type="http://schemas.openxmlformats.org/officeDocument/2006/relationships/slide" Target="slides/slide17.xml" Id="rId20" /><Relationship Type="http://schemas.openxmlformats.org/officeDocument/2006/relationships/slide" Target="slides/slide26.xml" Id="rId29" /><Relationship Type="http://schemas.openxmlformats.org/officeDocument/2006/relationships/slideMaster" Target="slideMasters/slideMaster1.xml" Id="rId1" /><Relationship Type="http://schemas.openxmlformats.org/officeDocument/2006/relationships/slide" Target="slides/slide3.xml" Id="rId6" /><Relationship Type="http://schemas.openxmlformats.org/officeDocument/2006/relationships/slide" Target="slides/slide8.xml" Id="rId11" /><Relationship Type="http://schemas.openxmlformats.org/officeDocument/2006/relationships/slide" Target="slides/slide21.xml" Id="rId24" /><Relationship Type="http://schemas.openxmlformats.org/officeDocument/2006/relationships/presProps" Target="presProps.xml" Id="rId32" /><Relationship Type="http://schemas.microsoft.com/office/2015/10/relationships/revisionInfo" Target="revisionInfo.xml" Id="rId37" /><Relationship Type="http://schemas.openxmlformats.org/officeDocument/2006/relationships/slide" Target="slides/slide2.xml" Id="rId5" /><Relationship Type="http://schemas.openxmlformats.org/officeDocument/2006/relationships/slide" Target="slides/slide12.xml" Id="rId15" /><Relationship Type="http://schemas.openxmlformats.org/officeDocument/2006/relationships/slide" Target="slides/slide20.xml" Id="rId23" /><Relationship Type="http://schemas.openxmlformats.org/officeDocument/2006/relationships/slide" Target="slides/slide25.xml" Id="rId28" /><Relationship Type="http://schemas.openxmlformats.org/officeDocument/2006/relationships/slide" Target="slides/slide7.xml" Id="rId10" /><Relationship Type="http://schemas.openxmlformats.org/officeDocument/2006/relationships/slide" Target="slides/slide16.xml" Id="rId19" /><Relationship Type="http://schemas.openxmlformats.org/officeDocument/2006/relationships/notesMaster" Target="notesMasters/notesMaster1.xml" Id="rId31" /><Relationship Type="http://schemas.openxmlformats.org/officeDocument/2006/relationships/slide" Target="slides/slide1.xml" Id="rId4" /><Relationship Type="http://schemas.openxmlformats.org/officeDocument/2006/relationships/slide" Target="slides/slide6.xml" Id="rId9" /><Relationship Type="http://schemas.openxmlformats.org/officeDocument/2006/relationships/slide" Target="slides/slide11.xml" Id="rId14" /><Relationship Type="http://schemas.openxmlformats.org/officeDocument/2006/relationships/slide" Target="slides/slide19.xml" Id="rId22" /><Relationship Type="http://schemas.openxmlformats.org/officeDocument/2006/relationships/slide" Target="slides/slide24.xml" Id="rId27" /><Relationship Type="http://schemas.openxmlformats.org/officeDocument/2006/relationships/slide" Target="slides/slide27.xml" Id="rId30" /><Relationship Type="http://schemas.openxmlformats.org/officeDocument/2006/relationships/tableStyles" Target="tableStyles.xml" Id="rId35" /><Relationship Type="http://schemas.openxmlformats.org/officeDocument/2006/relationships/slide" Target="slides/slide5.xml" Id="rId8" /><Relationship Type="http://schemas.openxmlformats.org/officeDocument/2006/relationships/slideMaster" Target="slideMasters/slideMaster3.xml" Id="rId3"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1EC3EC-4716-4B38-A256-3643F5E910F7}"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FEF485D3-6552-42AD-A3AC-1B66B9672C26}">
      <dgm:prSet/>
      <dgm:spPr/>
      <dgm:t>
        <a:bodyPr/>
        <a:lstStyle/>
        <a:p>
          <a:r>
            <a:rPr lang="nb-NO" b="0" i="0"/>
            <a:t>Informasjonsteknologi handler om å forstå og utvikle informasjonssystemer.</a:t>
          </a:r>
          <a:endParaRPr lang="en-US"/>
        </a:p>
      </dgm:t>
    </dgm:pt>
    <dgm:pt modelId="{D7F9351F-4637-45AB-8EC7-303CF79E88AE}" type="parTrans" cxnId="{DFC3F6C8-751B-4E9D-9306-B2187B9A5C90}">
      <dgm:prSet/>
      <dgm:spPr/>
      <dgm:t>
        <a:bodyPr/>
        <a:lstStyle/>
        <a:p>
          <a:endParaRPr lang="en-US"/>
        </a:p>
      </dgm:t>
    </dgm:pt>
    <dgm:pt modelId="{CA2CD42B-B848-4FEA-AC93-D06799106E4C}" type="sibTrans" cxnId="{DFC3F6C8-751B-4E9D-9306-B2187B9A5C90}">
      <dgm:prSet/>
      <dgm:spPr/>
      <dgm:t>
        <a:bodyPr/>
        <a:lstStyle/>
        <a:p>
          <a:endParaRPr lang="en-US"/>
        </a:p>
      </dgm:t>
    </dgm:pt>
    <dgm:pt modelId="{0BE22042-B8BF-4209-AC89-FC10FE47DD32}">
      <dgm:prSet/>
      <dgm:spPr/>
      <dgm:t>
        <a:bodyPr/>
        <a:lstStyle/>
        <a:p>
          <a:r>
            <a:rPr lang="nn-NO"/>
            <a:t>Kreativ problemløsning</a:t>
          </a:r>
          <a:endParaRPr lang="en-US"/>
        </a:p>
      </dgm:t>
    </dgm:pt>
    <dgm:pt modelId="{7A8421D1-6E6E-4334-8748-B6F32213EC09}" type="parTrans" cxnId="{852F83B1-3D8D-4745-86A5-671E0482A9D7}">
      <dgm:prSet/>
      <dgm:spPr/>
      <dgm:t>
        <a:bodyPr/>
        <a:lstStyle/>
        <a:p>
          <a:endParaRPr lang="en-US"/>
        </a:p>
      </dgm:t>
    </dgm:pt>
    <dgm:pt modelId="{6F060F82-FC43-4703-B19D-7DBC98150FBE}" type="sibTrans" cxnId="{852F83B1-3D8D-4745-86A5-671E0482A9D7}">
      <dgm:prSet/>
      <dgm:spPr/>
      <dgm:t>
        <a:bodyPr/>
        <a:lstStyle/>
        <a:p>
          <a:endParaRPr lang="en-US"/>
        </a:p>
      </dgm:t>
    </dgm:pt>
    <dgm:pt modelId="{297AD922-9BF9-4806-B108-C82EED3887B7}">
      <dgm:prSet/>
      <dgm:spPr/>
      <dgm:t>
        <a:bodyPr/>
        <a:lstStyle/>
        <a:p>
          <a:r>
            <a:rPr lang="nn-NO"/>
            <a:t>Teknologi, individ og samfunn</a:t>
          </a:r>
          <a:endParaRPr lang="en-US"/>
        </a:p>
      </dgm:t>
    </dgm:pt>
    <dgm:pt modelId="{9A513919-E292-4152-AACA-FCE2800AEDE3}" type="parTrans" cxnId="{B8166A9A-35CE-4C9E-A86E-78CF709A4770}">
      <dgm:prSet/>
      <dgm:spPr/>
      <dgm:t>
        <a:bodyPr/>
        <a:lstStyle/>
        <a:p>
          <a:endParaRPr lang="en-US"/>
        </a:p>
      </dgm:t>
    </dgm:pt>
    <dgm:pt modelId="{E01936A6-6013-46B6-89A0-D980E2E04956}" type="sibTrans" cxnId="{B8166A9A-35CE-4C9E-A86E-78CF709A4770}">
      <dgm:prSet/>
      <dgm:spPr/>
      <dgm:t>
        <a:bodyPr/>
        <a:lstStyle/>
        <a:p>
          <a:endParaRPr lang="en-US"/>
        </a:p>
      </dgm:t>
    </dgm:pt>
    <dgm:pt modelId="{CFD30101-B6AB-46D0-B3FD-664D40EC330A}">
      <dgm:prSet/>
      <dgm:spPr/>
      <dgm:t>
        <a:bodyPr/>
        <a:lstStyle/>
        <a:p>
          <a:r>
            <a:rPr lang="nn-NO"/>
            <a:t>Modellering og programmering</a:t>
          </a:r>
          <a:endParaRPr lang="en-US"/>
        </a:p>
      </dgm:t>
    </dgm:pt>
    <dgm:pt modelId="{CB0501F9-ECA9-4E38-8E22-5D513877B473}" type="parTrans" cxnId="{683D7008-DBD8-47D6-A1C4-454BBEBD3814}">
      <dgm:prSet/>
      <dgm:spPr/>
      <dgm:t>
        <a:bodyPr/>
        <a:lstStyle/>
        <a:p>
          <a:endParaRPr lang="en-US"/>
        </a:p>
      </dgm:t>
    </dgm:pt>
    <dgm:pt modelId="{9D49EC8E-1F5B-4F87-A22C-690DEF868092}" type="sibTrans" cxnId="{683D7008-DBD8-47D6-A1C4-454BBEBD3814}">
      <dgm:prSet/>
      <dgm:spPr/>
      <dgm:t>
        <a:bodyPr/>
        <a:lstStyle/>
        <a:p>
          <a:endParaRPr lang="en-US"/>
        </a:p>
      </dgm:t>
    </dgm:pt>
    <dgm:pt modelId="{D425FEC8-75B7-45E6-B56B-C8C2CA189ECA}">
      <dgm:prSet/>
      <dgm:spPr/>
      <dgm:t>
        <a:bodyPr/>
        <a:lstStyle/>
        <a:p>
          <a:r>
            <a:rPr lang="nn-NO"/>
            <a:t>Digital representasjon og informasjonsutveksling</a:t>
          </a:r>
          <a:endParaRPr lang="en-US"/>
        </a:p>
      </dgm:t>
    </dgm:pt>
    <dgm:pt modelId="{59007715-B241-4867-8D19-E270F8D04DE8}" type="parTrans" cxnId="{9715C112-7746-48A3-BFA4-AF8BB89046D8}">
      <dgm:prSet/>
      <dgm:spPr/>
      <dgm:t>
        <a:bodyPr/>
        <a:lstStyle/>
        <a:p>
          <a:endParaRPr lang="en-US"/>
        </a:p>
      </dgm:t>
    </dgm:pt>
    <dgm:pt modelId="{C758714E-B5EC-4A26-8911-817EF806FA00}" type="sibTrans" cxnId="{9715C112-7746-48A3-BFA4-AF8BB89046D8}">
      <dgm:prSet/>
      <dgm:spPr/>
      <dgm:t>
        <a:bodyPr/>
        <a:lstStyle/>
        <a:p>
          <a:endParaRPr lang="en-US"/>
        </a:p>
      </dgm:t>
    </dgm:pt>
    <dgm:pt modelId="{F3731170-5739-4FD0-BAFB-2E65FE4DEDBA}" type="pres">
      <dgm:prSet presAssocID="{6C1EC3EC-4716-4B38-A256-3643F5E910F7}" presName="diagram" presStyleCnt="0">
        <dgm:presLayoutVars>
          <dgm:dir/>
          <dgm:resizeHandles val="exact"/>
        </dgm:presLayoutVars>
      </dgm:prSet>
      <dgm:spPr/>
    </dgm:pt>
    <dgm:pt modelId="{6107A807-5EFF-4C3E-A8DD-CBFF89362245}" type="pres">
      <dgm:prSet presAssocID="{FEF485D3-6552-42AD-A3AC-1B66B9672C26}" presName="node" presStyleLbl="node1" presStyleIdx="0" presStyleCnt="5">
        <dgm:presLayoutVars>
          <dgm:bulletEnabled val="1"/>
        </dgm:presLayoutVars>
      </dgm:prSet>
      <dgm:spPr/>
    </dgm:pt>
    <dgm:pt modelId="{240E7A26-DD4B-4A54-9128-A459EEF885E8}" type="pres">
      <dgm:prSet presAssocID="{CA2CD42B-B848-4FEA-AC93-D06799106E4C}" presName="sibTrans" presStyleCnt="0"/>
      <dgm:spPr/>
    </dgm:pt>
    <dgm:pt modelId="{8ADD7D7A-9091-4336-BBCC-251D99B5312D}" type="pres">
      <dgm:prSet presAssocID="{0BE22042-B8BF-4209-AC89-FC10FE47DD32}" presName="node" presStyleLbl="node1" presStyleIdx="1" presStyleCnt="5">
        <dgm:presLayoutVars>
          <dgm:bulletEnabled val="1"/>
        </dgm:presLayoutVars>
      </dgm:prSet>
      <dgm:spPr/>
    </dgm:pt>
    <dgm:pt modelId="{8CD7F2AD-A089-4D6C-BDA8-AC8A15BBD297}" type="pres">
      <dgm:prSet presAssocID="{6F060F82-FC43-4703-B19D-7DBC98150FBE}" presName="sibTrans" presStyleCnt="0"/>
      <dgm:spPr/>
    </dgm:pt>
    <dgm:pt modelId="{14AC5F2C-CBFC-4993-85F4-BD207BC2E8E0}" type="pres">
      <dgm:prSet presAssocID="{297AD922-9BF9-4806-B108-C82EED3887B7}" presName="node" presStyleLbl="node1" presStyleIdx="2" presStyleCnt="5">
        <dgm:presLayoutVars>
          <dgm:bulletEnabled val="1"/>
        </dgm:presLayoutVars>
      </dgm:prSet>
      <dgm:spPr/>
    </dgm:pt>
    <dgm:pt modelId="{7B88C0BE-9EB5-4115-84DE-C51C59988715}" type="pres">
      <dgm:prSet presAssocID="{E01936A6-6013-46B6-89A0-D980E2E04956}" presName="sibTrans" presStyleCnt="0"/>
      <dgm:spPr/>
    </dgm:pt>
    <dgm:pt modelId="{F108BF94-3261-4321-BB15-970CC19B691F}" type="pres">
      <dgm:prSet presAssocID="{CFD30101-B6AB-46D0-B3FD-664D40EC330A}" presName="node" presStyleLbl="node1" presStyleIdx="3" presStyleCnt="5">
        <dgm:presLayoutVars>
          <dgm:bulletEnabled val="1"/>
        </dgm:presLayoutVars>
      </dgm:prSet>
      <dgm:spPr/>
    </dgm:pt>
    <dgm:pt modelId="{49105E9E-C8FE-44D9-BFFC-7D0E6037C355}" type="pres">
      <dgm:prSet presAssocID="{9D49EC8E-1F5B-4F87-A22C-690DEF868092}" presName="sibTrans" presStyleCnt="0"/>
      <dgm:spPr/>
    </dgm:pt>
    <dgm:pt modelId="{8D869335-C74C-42D0-8F3B-849951AE1C66}" type="pres">
      <dgm:prSet presAssocID="{D425FEC8-75B7-45E6-B56B-C8C2CA189ECA}" presName="node" presStyleLbl="node1" presStyleIdx="4" presStyleCnt="5">
        <dgm:presLayoutVars>
          <dgm:bulletEnabled val="1"/>
        </dgm:presLayoutVars>
      </dgm:prSet>
      <dgm:spPr/>
    </dgm:pt>
  </dgm:ptLst>
  <dgm:cxnLst>
    <dgm:cxn modelId="{683D7008-DBD8-47D6-A1C4-454BBEBD3814}" srcId="{6C1EC3EC-4716-4B38-A256-3643F5E910F7}" destId="{CFD30101-B6AB-46D0-B3FD-664D40EC330A}" srcOrd="3" destOrd="0" parTransId="{CB0501F9-ECA9-4E38-8E22-5D513877B473}" sibTransId="{9D49EC8E-1F5B-4F87-A22C-690DEF868092}"/>
    <dgm:cxn modelId="{9715C112-7746-48A3-BFA4-AF8BB89046D8}" srcId="{6C1EC3EC-4716-4B38-A256-3643F5E910F7}" destId="{D425FEC8-75B7-45E6-B56B-C8C2CA189ECA}" srcOrd="4" destOrd="0" parTransId="{59007715-B241-4867-8D19-E270F8D04DE8}" sibTransId="{C758714E-B5EC-4A26-8911-817EF806FA00}"/>
    <dgm:cxn modelId="{009E163E-31E1-443B-90AA-A3E9256D5A30}" type="presOf" srcId="{D425FEC8-75B7-45E6-B56B-C8C2CA189ECA}" destId="{8D869335-C74C-42D0-8F3B-849951AE1C66}" srcOrd="0" destOrd="0" presId="urn:microsoft.com/office/officeart/2005/8/layout/default"/>
    <dgm:cxn modelId="{AE1E8174-B321-4C53-97BE-A743CD034DDE}" type="presOf" srcId="{297AD922-9BF9-4806-B108-C82EED3887B7}" destId="{14AC5F2C-CBFC-4993-85F4-BD207BC2E8E0}" srcOrd="0" destOrd="0" presId="urn:microsoft.com/office/officeart/2005/8/layout/default"/>
    <dgm:cxn modelId="{9F401396-DDEF-4632-9751-72FCEDA3421F}" type="presOf" srcId="{0BE22042-B8BF-4209-AC89-FC10FE47DD32}" destId="{8ADD7D7A-9091-4336-BBCC-251D99B5312D}" srcOrd="0" destOrd="0" presId="urn:microsoft.com/office/officeart/2005/8/layout/default"/>
    <dgm:cxn modelId="{B8166A9A-35CE-4C9E-A86E-78CF709A4770}" srcId="{6C1EC3EC-4716-4B38-A256-3643F5E910F7}" destId="{297AD922-9BF9-4806-B108-C82EED3887B7}" srcOrd="2" destOrd="0" parTransId="{9A513919-E292-4152-AACA-FCE2800AEDE3}" sibTransId="{E01936A6-6013-46B6-89A0-D980E2E04956}"/>
    <dgm:cxn modelId="{852F83B1-3D8D-4745-86A5-671E0482A9D7}" srcId="{6C1EC3EC-4716-4B38-A256-3643F5E910F7}" destId="{0BE22042-B8BF-4209-AC89-FC10FE47DD32}" srcOrd="1" destOrd="0" parTransId="{7A8421D1-6E6E-4334-8748-B6F32213EC09}" sibTransId="{6F060F82-FC43-4703-B19D-7DBC98150FBE}"/>
    <dgm:cxn modelId="{A007F5B3-121F-40C1-B231-0765653D8C77}" type="presOf" srcId="{CFD30101-B6AB-46D0-B3FD-664D40EC330A}" destId="{F108BF94-3261-4321-BB15-970CC19B691F}" srcOrd="0" destOrd="0" presId="urn:microsoft.com/office/officeart/2005/8/layout/default"/>
    <dgm:cxn modelId="{DFC3F6C8-751B-4E9D-9306-B2187B9A5C90}" srcId="{6C1EC3EC-4716-4B38-A256-3643F5E910F7}" destId="{FEF485D3-6552-42AD-A3AC-1B66B9672C26}" srcOrd="0" destOrd="0" parTransId="{D7F9351F-4637-45AB-8EC7-303CF79E88AE}" sibTransId="{CA2CD42B-B848-4FEA-AC93-D06799106E4C}"/>
    <dgm:cxn modelId="{B1EEEAD7-2BBB-44A3-856C-EFCCAE5EC0AA}" type="presOf" srcId="{FEF485D3-6552-42AD-A3AC-1B66B9672C26}" destId="{6107A807-5EFF-4C3E-A8DD-CBFF89362245}" srcOrd="0" destOrd="0" presId="urn:microsoft.com/office/officeart/2005/8/layout/default"/>
    <dgm:cxn modelId="{F08B99EE-60F4-4385-9BCC-9E1A63DDE26A}" type="presOf" srcId="{6C1EC3EC-4716-4B38-A256-3643F5E910F7}" destId="{F3731170-5739-4FD0-BAFB-2E65FE4DEDBA}" srcOrd="0" destOrd="0" presId="urn:microsoft.com/office/officeart/2005/8/layout/default"/>
    <dgm:cxn modelId="{A12C1B01-2A8A-49D9-9EA1-F25E75FA6303}" type="presParOf" srcId="{F3731170-5739-4FD0-BAFB-2E65FE4DEDBA}" destId="{6107A807-5EFF-4C3E-A8DD-CBFF89362245}" srcOrd="0" destOrd="0" presId="urn:microsoft.com/office/officeart/2005/8/layout/default"/>
    <dgm:cxn modelId="{79D45446-B9ED-4C9C-BF94-C06FCE9B9BBD}" type="presParOf" srcId="{F3731170-5739-4FD0-BAFB-2E65FE4DEDBA}" destId="{240E7A26-DD4B-4A54-9128-A459EEF885E8}" srcOrd="1" destOrd="0" presId="urn:microsoft.com/office/officeart/2005/8/layout/default"/>
    <dgm:cxn modelId="{036DFECB-E4B2-4376-97B1-FF9681268A31}" type="presParOf" srcId="{F3731170-5739-4FD0-BAFB-2E65FE4DEDBA}" destId="{8ADD7D7A-9091-4336-BBCC-251D99B5312D}" srcOrd="2" destOrd="0" presId="urn:microsoft.com/office/officeart/2005/8/layout/default"/>
    <dgm:cxn modelId="{8B073601-60E0-449E-BCBA-1EA500284BFB}" type="presParOf" srcId="{F3731170-5739-4FD0-BAFB-2E65FE4DEDBA}" destId="{8CD7F2AD-A089-4D6C-BDA8-AC8A15BBD297}" srcOrd="3" destOrd="0" presId="urn:microsoft.com/office/officeart/2005/8/layout/default"/>
    <dgm:cxn modelId="{AE56508C-D19E-478C-8EEF-04323DEC9BF4}" type="presParOf" srcId="{F3731170-5739-4FD0-BAFB-2E65FE4DEDBA}" destId="{14AC5F2C-CBFC-4993-85F4-BD207BC2E8E0}" srcOrd="4" destOrd="0" presId="urn:microsoft.com/office/officeart/2005/8/layout/default"/>
    <dgm:cxn modelId="{E692F3A7-C81B-4D0F-BD4C-D023D799DD08}" type="presParOf" srcId="{F3731170-5739-4FD0-BAFB-2E65FE4DEDBA}" destId="{7B88C0BE-9EB5-4115-84DE-C51C59988715}" srcOrd="5" destOrd="0" presId="urn:microsoft.com/office/officeart/2005/8/layout/default"/>
    <dgm:cxn modelId="{E95427BE-F179-4F4F-AFD2-BE57C13117A1}" type="presParOf" srcId="{F3731170-5739-4FD0-BAFB-2E65FE4DEDBA}" destId="{F108BF94-3261-4321-BB15-970CC19B691F}" srcOrd="6" destOrd="0" presId="urn:microsoft.com/office/officeart/2005/8/layout/default"/>
    <dgm:cxn modelId="{BE54F27B-43C5-40CD-AE56-29D485D65156}" type="presParOf" srcId="{F3731170-5739-4FD0-BAFB-2E65FE4DEDBA}" destId="{49105E9E-C8FE-44D9-BFFC-7D0E6037C355}" srcOrd="7" destOrd="0" presId="urn:microsoft.com/office/officeart/2005/8/layout/default"/>
    <dgm:cxn modelId="{7E60E982-7CB9-48F2-B118-64BE484B549F}" type="presParOf" srcId="{F3731170-5739-4FD0-BAFB-2E65FE4DEDBA}" destId="{8D869335-C74C-42D0-8F3B-849951AE1C66}"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D7F6EB-58E3-41A6-A623-44987E331EED}" type="doc">
      <dgm:prSet loTypeId="urn:microsoft.com/office/officeart/2005/8/layout/cycle3" loCatId="cycle" qsTypeId="urn:microsoft.com/office/officeart/2005/8/quickstyle/simple1" qsCatId="simple" csTypeId="urn:microsoft.com/office/officeart/2005/8/colors/accent4_2" csCatId="accent4" phldr="1"/>
      <dgm:spPr/>
      <dgm:t>
        <a:bodyPr/>
        <a:lstStyle/>
        <a:p>
          <a:endParaRPr lang="en-US"/>
        </a:p>
      </dgm:t>
    </dgm:pt>
    <dgm:pt modelId="{A640D58A-01D8-4C25-826A-78988427303A}">
      <dgm:prSet custT="1"/>
      <dgm:spPr/>
      <dgm:t>
        <a:bodyPr/>
        <a:lstStyle/>
        <a:p>
          <a:r>
            <a:rPr lang="nb-NO" sz="1200">
              <a:solidFill>
                <a:schemeClr val="tx1"/>
              </a:solidFill>
            </a:rPr>
            <a:t>Individ og samfunn</a:t>
          </a:r>
          <a:endParaRPr lang="en-US" sz="1200">
            <a:solidFill>
              <a:schemeClr val="tx1"/>
            </a:solidFill>
          </a:endParaRPr>
        </a:p>
      </dgm:t>
    </dgm:pt>
    <dgm:pt modelId="{C2278CFF-85AB-45C1-A6F8-A4351F19D115}" type="parTrans" cxnId="{D0842AC7-CA5C-46EC-BB0B-E69838A11AD6}">
      <dgm:prSet/>
      <dgm:spPr/>
      <dgm:t>
        <a:bodyPr/>
        <a:lstStyle/>
        <a:p>
          <a:endParaRPr lang="en-US" sz="1200"/>
        </a:p>
      </dgm:t>
    </dgm:pt>
    <dgm:pt modelId="{69BA09A6-2D63-4ED3-9324-5557D7E210BA}" type="sibTrans" cxnId="{D0842AC7-CA5C-46EC-BB0B-E69838A11AD6}">
      <dgm:prSet/>
      <dgm:spPr/>
      <dgm:t>
        <a:bodyPr/>
        <a:lstStyle/>
        <a:p>
          <a:endParaRPr lang="en-US" sz="1200"/>
        </a:p>
      </dgm:t>
    </dgm:pt>
    <dgm:pt modelId="{8C19B632-C83E-4018-ABAC-1C5B96525DA3}">
      <dgm:prSet custT="1"/>
      <dgm:spPr/>
      <dgm:t>
        <a:bodyPr/>
        <a:lstStyle/>
        <a:p>
          <a:r>
            <a:rPr lang="nb-NO" sz="1200">
              <a:solidFill>
                <a:schemeClr val="tx1"/>
              </a:solidFill>
            </a:rPr>
            <a:t>Datamaskiner og nettverk</a:t>
          </a:r>
          <a:endParaRPr lang="en-US" sz="1200">
            <a:solidFill>
              <a:schemeClr val="tx1"/>
            </a:solidFill>
          </a:endParaRPr>
        </a:p>
      </dgm:t>
    </dgm:pt>
    <dgm:pt modelId="{5B0F6630-2B16-46CA-B13A-3A199C0E60BF}" type="parTrans" cxnId="{509510BA-B7B3-46BE-B55D-21A674A623D8}">
      <dgm:prSet/>
      <dgm:spPr/>
      <dgm:t>
        <a:bodyPr/>
        <a:lstStyle/>
        <a:p>
          <a:endParaRPr lang="en-US" sz="1200"/>
        </a:p>
      </dgm:t>
    </dgm:pt>
    <dgm:pt modelId="{4DF81F98-FDBE-4262-89E8-8266969BEB81}" type="sibTrans" cxnId="{509510BA-B7B3-46BE-B55D-21A674A623D8}">
      <dgm:prSet/>
      <dgm:spPr/>
      <dgm:t>
        <a:bodyPr/>
        <a:lstStyle/>
        <a:p>
          <a:endParaRPr lang="en-US" sz="1200"/>
        </a:p>
      </dgm:t>
    </dgm:pt>
    <dgm:pt modelId="{0ED6C3A6-8FBE-47C0-823D-6CB3839C8D3C}">
      <dgm:prSet custT="1"/>
      <dgm:spPr/>
      <dgm:t>
        <a:bodyPr/>
        <a:lstStyle/>
        <a:p>
          <a:r>
            <a:rPr lang="nb-NO" sz="1200">
              <a:solidFill>
                <a:schemeClr val="tx1"/>
              </a:solidFill>
            </a:rPr>
            <a:t>Datalagringsmetoder</a:t>
          </a:r>
          <a:endParaRPr lang="en-US" sz="1200">
            <a:solidFill>
              <a:schemeClr val="tx1"/>
            </a:solidFill>
          </a:endParaRPr>
        </a:p>
      </dgm:t>
    </dgm:pt>
    <dgm:pt modelId="{7E45F786-50E1-4CED-97A5-41A6C626DD37}" type="parTrans" cxnId="{8636878E-5A67-45BB-9C42-4EAC5573F8BC}">
      <dgm:prSet/>
      <dgm:spPr/>
      <dgm:t>
        <a:bodyPr/>
        <a:lstStyle/>
        <a:p>
          <a:endParaRPr lang="en-US" sz="1200"/>
        </a:p>
      </dgm:t>
    </dgm:pt>
    <dgm:pt modelId="{F8C52AF3-ABD0-4244-A59F-038980F183BA}" type="sibTrans" cxnId="{8636878E-5A67-45BB-9C42-4EAC5573F8BC}">
      <dgm:prSet/>
      <dgm:spPr/>
      <dgm:t>
        <a:bodyPr/>
        <a:lstStyle/>
        <a:p>
          <a:endParaRPr lang="en-US" sz="1200"/>
        </a:p>
      </dgm:t>
    </dgm:pt>
    <dgm:pt modelId="{9E9F3F3D-64B5-4CDB-860F-546E07DCD6ED}">
      <dgm:prSet custT="1"/>
      <dgm:spPr/>
      <dgm:t>
        <a:bodyPr/>
        <a:lstStyle/>
        <a:p>
          <a:r>
            <a:rPr lang="nb-NO" sz="1200">
              <a:solidFill>
                <a:schemeClr val="tx1"/>
              </a:solidFill>
            </a:rPr>
            <a:t>Utvikle nettsider</a:t>
          </a:r>
          <a:endParaRPr lang="en-US" sz="1200">
            <a:solidFill>
              <a:schemeClr val="tx1"/>
            </a:solidFill>
          </a:endParaRPr>
        </a:p>
      </dgm:t>
    </dgm:pt>
    <dgm:pt modelId="{1A6A17A9-CDF0-4ED1-ADF3-B4C01456A88A}" type="parTrans" cxnId="{2EB9E851-1551-45DD-8C0C-74E4B13197D2}">
      <dgm:prSet/>
      <dgm:spPr/>
      <dgm:t>
        <a:bodyPr/>
        <a:lstStyle/>
        <a:p>
          <a:endParaRPr lang="en-US" sz="1200"/>
        </a:p>
      </dgm:t>
    </dgm:pt>
    <dgm:pt modelId="{DA7061FB-0AD2-4313-944F-60A1FE975DCB}" type="sibTrans" cxnId="{2EB9E851-1551-45DD-8C0C-74E4B13197D2}">
      <dgm:prSet/>
      <dgm:spPr/>
      <dgm:t>
        <a:bodyPr/>
        <a:lstStyle/>
        <a:p>
          <a:endParaRPr lang="en-US" sz="1200"/>
        </a:p>
      </dgm:t>
    </dgm:pt>
    <dgm:pt modelId="{CF4F0C9B-7389-40E4-98B7-1E8F201F2E69}">
      <dgm:prSet custT="1"/>
      <dgm:spPr/>
      <dgm:t>
        <a:bodyPr/>
        <a:lstStyle/>
        <a:p>
          <a:r>
            <a:rPr lang="nb-NO" sz="1200">
              <a:solidFill>
                <a:schemeClr val="tx1"/>
              </a:solidFill>
            </a:rPr>
            <a:t>Brukervennlighet og universell utforming</a:t>
          </a:r>
          <a:endParaRPr lang="en-US" sz="1200" dirty="0">
            <a:solidFill>
              <a:schemeClr val="tx1"/>
            </a:solidFill>
          </a:endParaRPr>
        </a:p>
      </dgm:t>
    </dgm:pt>
    <dgm:pt modelId="{A0B10528-4901-4295-971D-54CB9FBC501B}" type="parTrans" cxnId="{0592C3E7-C22D-4B70-933E-DD608E1FF98E}">
      <dgm:prSet/>
      <dgm:spPr/>
      <dgm:t>
        <a:bodyPr/>
        <a:lstStyle/>
        <a:p>
          <a:endParaRPr lang="en-US" sz="1200"/>
        </a:p>
      </dgm:t>
    </dgm:pt>
    <dgm:pt modelId="{F4DC8A58-6545-4136-B087-0CE910A26274}" type="sibTrans" cxnId="{0592C3E7-C22D-4B70-933E-DD608E1FF98E}">
      <dgm:prSet/>
      <dgm:spPr/>
      <dgm:t>
        <a:bodyPr/>
        <a:lstStyle/>
        <a:p>
          <a:endParaRPr lang="en-US" sz="1200"/>
        </a:p>
      </dgm:t>
    </dgm:pt>
    <dgm:pt modelId="{C68B0273-5227-4811-90EE-C2F0D8EDDFE3}">
      <dgm:prSet custT="1"/>
      <dgm:spPr/>
      <dgm:t>
        <a:bodyPr/>
        <a:lstStyle/>
        <a:p>
          <a:r>
            <a:rPr lang="nb-NO" sz="1200">
              <a:solidFill>
                <a:schemeClr val="tx1"/>
              </a:solidFill>
            </a:rPr>
            <a:t>Prosedyreorienterte programmer</a:t>
          </a:r>
          <a:endParaRPr lang="en-US" sz="1200">
            <a:solidFill>
              <a:schemeClr val="tx1"/>
            </a:solidFill>
          </a:endParaRPr>
        </a:p>
      </dgm:t>
    </dgm:pt>
    <dgm:pt modelId="{F3E6D5CD-FC89-4B08-8793-57A7F6120E75}" type="parTrans" cxnId="{D4F68DEC-C85C-49AC-9CC2-F9936A8E5655}">
      <dgm:prSet/>
      <dgm:spPr/>
      <dgm:t>
        <a:bodyPr/>
        <a:lstStyle/>
        <a:p>
          <a:endParaRPr lang="en-US" sz="1200"/>
        </a:p>
      </dgm:t>
    </dgm:pt>
    <dgm:pt modelId="{7F44A26E-C75A-46B6-B81F-7DD313E35BA8}" type="sibTrans" cxnId="{D4F68DEC-C85C-49AC-9CC2-F9936A8E5655}">
      <dgm:prSet/>
      <dgm:spPr/>
      <dgm:t>
        <a:bodyPr/>
        <a:lstStyle/>
        <a:p>
          <a:endParaRPr lang="en-US" sz="1200"/>
        </a:p>
      </dgm:t>
    </dgm:pt>
    <dgm:pt modelId="{C0080BAD-8EDA-49B8-AD05-7E4AAC435EA9}">
      <dgm:prSet custT="1"/>
      <dgm:spPr/>
      <dgm:t>
        <a:bodyPr/>
        <a:lstStyle/>
        <a:p>
          <a:r>
            <a:rPr lang="nb-NO" sz="1200">
              <a:solidFill>
                <a:schemeClr val="tx1"/>
              </a:solidFill>
            </a:rPr>
            <a:t>Algoritmer og programkode</a:t>
          </a:r>
          <a:endParaRPr lang="en-US" sz="1200">
            <a:solidFill>
              <a:schemeClr val="tx1"/>
            </a:solidFill>
          </a:endParaRPr>
        </a:p>
      </dgm:t>
    </dgm:pt>
    <dgm:pt modelId="{B4D1302A-1ADA-451A-8CAB-C6036DD688B4}" type="parTrans" cxnId="{14D0843E-16E5-4A10-8BA6-80540C437A99}">
      <dgm:prSet/>
      <dgm:spPr/>
      <dgm:t>
        <a:bodyPr/>
        <a:lstStyle/>
        <a:p>
          <a:endParaRPr lang="en-US" sz="1200"/>
        </a:p>
      </dgm:t>
    </dgm:pt>
    <dgm:pt modelId="{14E9AD1F-F2B4-4227-B2B1-209D4775C874}" type="sibTrans" cxnId="{14D0843E-16E5-4A10-8BA6-80540C437A99}">
      <dgm:prSet/>
      <dgm:spPr/>
      <dgm:t>
        <a:bodyPr/>
        <a:lstStyle/>
        <a:p>
          <a:endParaRPr lang="en-US" sz="1200"/>
        </a:p>
      </dgm:t>
    </dgm:pt>
    <dgm:pt modelId="{40554C8C-01B9-44DA-B7FD-35605988A0A3}">
      <dgm:prSet custT="1"/>
      <dgm:spPr/>
      <dgm:t>
        <a:bodyPr/>
        <a:lstStyle/>
        <a:p>
          <a:r>
            <a:rPr lang="nb-NO" sz="1200">
              <a:solidFill>
                <a:schemeClr val="tx1"/>
              </a:solidFill>
            </a:rPr>
            <a:t>Programkode</a:t>
          </a:r>
          <a:endParaRPr lang="en-US" sz="1200">
            <a:solidFill>
              <a:schemeClr val="tx1"/>
            </a:solidFill>
          </a:endParaRPr>
        </a:p>
      </dgm:t>
    </dgm:pt>
    <dgm:pt modelId="{5AA51E2D-C816-4994-8D40-86C3EEB41E10}" type="parTrans" cxnId="{63303E6B-50C4-445A-8384-030721667C8F}">
      <dgm:prSet/>
      <dgm:spPr/>
      <dgm:t>
        <a:bodyPr/>
        <a:lstStyle/>
        <a:p>
          <a:endParaRPr lang="en-US" sz="1200"/>
        </a:p>
      </dgm:t>
    </dgm:pt>
    <dgm:pt modelId="{10698573-DE25-423D-8D41-3485DBA8E383}" type="sibTrans" cxnId="{63303E6B-50C4-445A-8384-030721667C8F}">
      <dgm:prSet/>
      <dgm:spPr/>
      <dgm:t>
        <a:bodyPr/>
        <a:lstStyle/>
        <a:p>
          <a:endParaRPr lang="en-US" sz="1200"/>
        </a:p>
      </dgm:t>
    </dgm:pt>
    <dgm:pt modelId="{8CDA89C1-7F06-4B30-9929-99F57B6036AC}">
      <dgm:prSet custT="1"/>
      <dgm:spPr/>
      <dgm:t>
        <a:bodyPr/>
        <a:lstStyle/>
        <a:p>
          <a:r>
            <a:rPr lang="nb-NO" sz="1200">
              <a:solidFill>
                <a:schemeClr val="tx1"/>
              </a:solidFill>
            </a:rPr>
            <a:t>Personvern</a:t>
          </a:r>
          <a:endParaRPr lang="en-US" sz="1200">
            <a:solidFill>
              <a:schemeClr val="tx1"/>
            </a:solidFill>
          </a:endParaRPr>
        </a:p>
      </dgm:t>
    </dgm:pt>
    <dgm:pt modelId="{B815CA91-479A-4B11-A7AE-5A65C2C63441}" type="parTrans" cxnId="{453ED7F7-D3BB-4AD7-A3D4-40C255C3120C}">
      <dgm:prSet/>
      <dgm:spPr/>
      <dgm:t>
        <a:bodyPr/>
        <a:lstStyle/>
        <a:p>
          <a:endParaRPr lang="en-US" sz="1200"/>
        </a:p>
      </dgm:t>
    </dgm:pt>
    <dgm:pt modelId="{77184AF5-2FBA-429B-BFB8-7D08BA965E6C}" type="sibTrans" cxnId="{453ED7F7-D3BB-4AD7-A3D4-40C255C3120C}">
      <dgm:prSet/>
      <dgm:spPr/>
      <dgm:t>
        <a:bodyPr/>
        <a:lstStyle/>
        <a:p>
          <a:endParaRPr lang="en-US" sz="1200"/>
        </a:p>
      </dgm:t>
    </dgm:pt>
    <dgm:pt modelId="{75C2FC2F-2DD2-45F7-9949-AE496916A3E3}">
      <dgm:prSet custT="1"/>
      <dgm:spPr/>
      <dgm:t>
        <a:bodyPr/>
        <a:lstStyle/>
        <a:p>
          <a:r>
            <a:rPr lang="nb-NO" sz="1200">
              <a:solidFill>
                <a:schemeClr val="tx1"/>
              </a:solidFill>
            </a:rPr>
            <a:t>Datamisbruk</a:t>
          </a:r>
          <a:endParaRPr lang="en-US" sz="1200">
            <a:solidFill>
              <a:schemeClr val="tx1"/>
            </a:solidFill>
          </a:endParaRPr>
        </a:p>
      </dgm:t>
    </dgm:pt>
    <dgm:pt modelId="{65D8D5D1-5E87-4238-8B88-528050153569}" type="parTrans" cxnId="{2CAE780A-6354-4020-834A-FC3243D7A060}">
      <dgm:prSet/>
      <dgm:spPr/>
      <dgm:t>
        <a:bodyPr/>
        <a:lstStyle/>
        <a:p>
          <a:endParaRPr lang="en-US" sz="1200"/>
        </a:p>
      </dgm:t>
    </dgm:pt>
    <dgm:pt modelId="{D56F1315-B959-4F28-BB2C-6CCEC7E8697C}" type="sibTrans" cxnId="{2CAE780A-6354-4020-834A-FC3243D7A060}">
      <dgm:prSet/>
      <dgm:spPr/>
      <dgm:t>
        <a:bodyPr/>
        <a:lstStyle/>
        <a:p>
          <a:endParaRPr lang="en-US" sz="1200"/>
        </a:p>
      </dgm:t>
    </dgm:pt>
    <dgm:pt modelId="{AAC19373-CF54-4DA3-9CF5-AFDD91876CE2}" type="pres">
      <dgm:prSet presAssocID="{A5D7F6EB-58E3-41A6-A623-44987E331EED}" presName="Name0" presStyleCnt="0">
        <dgm:presLayoutVars>
          <dgm:dir/>
          <dgm:resizeHandles val="exact"/>
        </dgm:presLayoutVars>
      </dgm:prSet>
      <dgm:spPr/>
    </dgm:pt>
    <dgm:pt modelId="{AB0DC129-ACAA-4F02-9C3A-D131A381DEEC}" type="pres">
      <dgm:prSet presAssocID="{A5D7F6EB-58E3-41A6-A623-44987E331EED}" presName="cycle" presStyleCnt="0"/>
      <dgm:spPr/>
    </dgm:pt>
    <dgm:pt modelId="{0BEF6AB2-6139-4E6E-9F2F-D1949E312662}" type="pres">
      <dgm:prSet presAssocID="{A640D58A-01D8-4C25-826A-78988427303A}" presName="nodeFirstNode" presStyleLbl="node1" presStyleIdx="0" presStyleCnt="10">
        <dgm:presLayoutVars>
          <dgm:bulletEnabled val="1"/>
        </dgm:presLayoutVars>
      </dgm:prSet>
      <dgm:spPr/>
    </dgm:pt>
    <dgm:pt modelId="{039F16C9-0088-420A-9FB6-A77B934DA3C6}" type="pres">
      <dgm:prSet presAssocID="{69BA09A6-2D63-4ED3-9324-5557D7E210BA}" presName="sibTransFirstNode" presStyleLbl="bgShp" presStyleIdx="0" presStyleCnt="1"/>
      <dgm:spPr/>
    </dgm:pt>
    <dgm:pt modelId="{511BEEDE-CD84-4416-8663-504C545525CC}" type="pres">
      <dgm:prSet presAssocID="{8C19B632-C83E-4018-ABAC-1C5B96525DA3}" presName="nodeFollowingNodes" presStyleLbl="node1" presStyleIdx="1" presStyleCnt="10">
        <dgm:presLayoutVars>
          <dgm:bulletEnabled val="1"/>
        </dgm:presLayoutVars>
      </dgm:prSet>
      <dgm:spPr/>
    </dgm:pt>
    <dgm:pt modelId="{6233FAFF-914D-47B2-8715-EF52F64335F2}" type="pres">
      <dgm:prSet presAssocID="{0ED6C3A6-8FBE-47C0-823D-6CB3839C8D3C}" presName="nodeFollowingNodes" presStyleLbl="node1" presStyleIdx="2" presStyleCnt="10">
        <dgm:presLayoutVars>
          <dgm:bulletEnabled val="1"/>
        </dgm:presLayoutVars>
      </dgm:prSet>
      <dgm:spPr/>
    </dgm:pt>
    <dgm:pt modelId="{DD82EEAA-47F3-4D44-B4E7-347FCD9B8DD2}" type="pres">
      <dgm:prSet presAssocID="{9E9F3F3D-64B5-4CDB-860F-546E07DCD6ED}" presName="nodeFollowingNodes" presStyleLbl="node1" presStyleIdx="3" presStyleCnt="10">
        <dgm:presLayoutVars>
          <dgm:bulletEnabled val="1"/>
        </dgm:presLayoutVars>
      </dgm:prSet>
      <dgm:spPr/>
    </dgm:pt>
    <dgm:pt modelId="{98154023-EC60-44A5-A198-291AF8D420ED}" type="pres">
      <dgm:prSet presAssocID="{CF4F0C9B-7389-40E4-98B7-1E8F201F2E69}" presName="nodeFollowingNodes" presStyleLbl="node1" presStyleIdx="4" presStyleCnt="10" custScaleX="127566" custRadScaleRad="107719" custRadScaleInc="-17423">
        <dgm:presLayoutVars>
          <dgm:bulletEnabled val="1"/>
        </dgm:presLayoutVars>
      </dgm:prSet>
      <dgm:spPr/>
    </dgm:pt>
    <dgm:pt modelId="{1E5ADE1F-5A4C-4CE8-A334-1928DD47A63B}" type="pres">
      <dgm:prSet presAssocID="{C68B0273-5227-4811-90EE-C2F0D8EDDFE3}" presName="nodeFollowingNodes" presStyleLbl="node1" presStyleIdx="5" presStyleCnt="10">
        <dgm:presLayoutVars>
          <dgm:bulletEnabled val="1"/>
        </dgm:presLayoutVars>
      </dgm:prSet>
      <dgm:spPr/>
    </dgm:pt>
    <dgm:pt modelId="{3A36ABFA-AB77-496C-8453-5482975A83CC}" type="pres">
      <dgm:prSet presAssocID="{C0080BAD-8EDA-49B8-AD05-7E4AAC435EA9}" presName="nodeFollowingNodes" presStyleLbl="node1" presStyleIdx="6" presStyleCnt="10">
        <dgm:presLayoutVars>
          <dgm:bulletEnabled val="1"/>
        </dgm:presLayoutVars>
      </dgm:prSet>
      <dgm:spPr/>
    </dgm:pt>
    <dgm:pt modelId="{E6F872C7-FCD9-42A2-9E59-245815AA5977}" type="pres">
      <dgm:prSet presAssocID="{40554C8C-01B9-44DA-B7FD-35605988A0A3}" presName="nodeFollowingNodes" presStyleLbl="node1" presStyleIdx="7" presStyleCnt="10">
        <dgm:presLayoutVars>
          <dgm:bulletEnabled val="1"/>
        </dgm:presLayoutVars>
      </dgm:prSet>
      <dgm:spPr/>
    </dgm:pt>
    <dgm:pt modelId="{2830D9E3-E4E2-4C6C-856E-8224CF959D56}" type="pres">
      <dgm:prSet presAssocID="{8CDA89C1-7F06-4B30-9929-99F57B6036AC}" presName="nodeFollowingNodes" presStyleLbl="node1" presStyleIdx="8" presStyleCnt="10">
        <dgm:presLayoutVars>
          <dgm:bulletEnabled val="1"/>
        </dgm:presLayoutVars>
      </dgm:prSet>
      <dgm:spPr/>
    </dgm:pt>
    <dgm:pt modelId="{A7202A82-65A5-4F02-9E86-51108EC6B45E}" type="pres">
      <dgm:prSet presAssocID="{75C2FC2F-2DD2-45F7-9949-AE496916A3E3}" presName="nodeFollowingNodes" presStyleLbl="node1" presStyleIdx="9" presStyleCnt="10">
        <dgm:presLayoutVars>
          <dgm:bulletEnabled val="1"/>
        </dgm:presLayoutVars>
      </dgm:prSet>
      <dgm:spPr/>
    </dgm:pt>
  </dgm:ptLst>
  <dgm:cxnLst>
    <dgm:cxn modelId="{2CAE780A-6354-4020-834A-FC3243D7A060}" srcId="{A5D7F6EB-58E3-41A6-A623-44987E331EED}" destId="{75C2FC2F-2DD2-45F7-9949-AE496916A3E3}" srcOrd="9" destOrd="0" parTransId="{65D8D5D1-5E87-4238-8B88-528050153569}" sibTransId="{D56F1315-B959-4F28-BB2C-6CCEC7E8697C}"/>
    <dgm:cxn modelId="{E42CC510-570D-4E2B-B76E-C423B907A39D}" type="presOf" srcId="{8CDA89C1-7F06-4B30-9929-99F57B6036AC}" destId="{2830D9E3-E4E2-4C6C-856E-8224CF959D56}" srcOrd="0" destOrd="0" presId="urn:microsoft.com/office/officeart/2005/8/layout/cycle3"/>
    <dgm:cxn modelId="{14D0843E-16E5-4A10-8BA6-80540C437A99}" srcId="{A5D7F6EB-58E3-41A6-A623-44987E331EED}" destId="{C0080BAD-8EDA-49B8-AD05-7E4AAC435EA9}" srcOrd="6" destOrd="0" parTransId="{B4D1302A-1ADA-451A-8CAB-C6036DD688B4}" sibTransId="{14E9AD1F-F2B4-4227-B2B1-209D4775C874}"/>
    <dgm:cxn modelId="{63303E6B-50C4-445A-8384-030721667C8F}" srcId="{A5D7F6EB-58E3-41A6-A623-44987E331EED}" destId="{40554C8C-01B9-44DA-B7FD-35605988A0A3}" srcOrd="7" destOrd="0" parTransId="{5AA51E2D-C816-4994-8D40-86C3EEB41E10}" sibTransId="{10698573-DE25-423D-8D41-3485DBA8E383}"/>
    <dgm:cxn modelId="{425E194F-E766-4915-9E0D-C52CB7A0F25C}" type="presOf" srcId="{0ED6C3A6-8FBE-47C0-823D-6CB3839C8D3C}" destId="{6233FAFF-914D-47B2-8715-EF52F64335F2}" srcOrd="0" destOrd="0" presId="urn:microsoft.com/office/officeart/2005/8/layout/cycle3"/>
    <dgm:cxn modelId="{2EB9E851-1551-45DD-8C0C-74E4B13197D2}" srcId="{A5D7F6EB-58E3-41A6-A623-44987E331EED}" destId="{9E9F3F3D-64B5-4CDB-860F-546E07DCD6ED}" srcOrd="3" destOrd="0" parTransId="{1A6A17A9-CDF0-4ED1-ADF3-B4C01456A88A}" sibTransId="{DA7061FB-0AD2-4313-944F-60A1FE975DCB}"/>
    <dgm:cxn modelId="{4438307C-BB28-48AC-BE96-8DEBE8E1DDBA}" type="presOf" srcId="{8C19B632-C83E-4018-ABAC-1C5B96525DA3}" destId="{511BEEDE-CD84-4416-8663-504C545525CC}" srcOrd="0" destOrd="0" presId="urn:microsoft.com/office/officeart/2005/8/layout/cycle3"/>
    <dgm:cxn modelId="{4F58958D-B919-4233-A8D2-14604D85B892}" type="presOf" srcId="{CF4F0C9B-7389-40E4-98B7-1E8F201F2E69}" destId="{98154023-EC60-44A5-A198-291AF8D420ED}" srcOrd="0" destOrd="0" presId="urn:microsoft.com/office/officeart/2005/8/layout/cycle3"/>
    <dgm:cxn modelId="{8636878E-5A67-45BB-9C42-4EAC5573F8BC}" srcId="{A5D7F6EB-58E3-41A6-A623-44987E331EED}" destId="{0ED6C3A6-8FBE-47C0-823D-6CB3839C8D3C}" srcOrd="2" destOrd="0" parTransId="{7E45F786-50E1-4CED-97A5-41A6C626DD37}" sibTransId="{F8C52AF3-ABD0-4244-A59F-038980F183BA}"/>
    <dgm:cxn modelId="{B6221596-8808-4C44-ABBA-DA2A4C8DB11C}" type="presOf" srcId="{A640D58A-01D8-4C25-826A-78988427303A}" destId="{0BEF6AB2-6139-4E6E-9F2F-D1949E312662}" srcOrd="0" destOrd="0" presId="urn:microsoft.com/office/officeart/2005/8/layout/cycle3"/>
    <dgm:cxn modelId="{BB961D9A-68F3-4260-96E0-6AE3E7731D52}" type="presOf" srcId="{A5D7F6EB-58E3-41A6-A623-44987E331EED}" destId="{AAC19373-CF54-4DA3-9CF5-AFDD91876CE2}" srcOrd="0" destOrd="0" presId="urn:microsoft.com/office/officeart/2005/8/layout/cycle3"/>
    <dgm:cxn modelId="{509510BA-B7B3-46BE-B55D-21A674A623D8}" srcId="{A5D7F6EB-58E3-41A6-A623-44987E331EED}" destId="{8C19B632-C83E-4018-ABAC-1C5B96525DA3}" srcOrd="1" destOrd="0" parTransId="{5B0F6630-2B16-46CA-B13A-3A199C0E60BF}" sibTransId="{4DF81F98-FDBE-4262-89E8-8266969BEB81}"/>
    <dgm:cxn modelId="{5FE99FBA-F612-42AD-98C8-A7F7AFE2A5F6}" type="presOf" srcId="{9E9F3F3D-64B5-4CDB-860F-546E07DCD6ED}" destId="{DD82EEAA-47F3-4D44-B4E7-347FCD9B8DD2}" srcOrd="0" destOrd="0" presId="urn:microsoft.com/office/officeart/2005/8/layout/cycle3"/>
    <dgm:cxn modelId="{D0842AC7-CA5C-46EC-BB0B-E69838A11AD6}" srcId="{A5D7F6EB-58E3-41A6-A623-44987E331EED}" destId="{A640D58A-01D8-4C25-826A-78988427303A}" srcOrd="0" destOrd="0" parTransId="{C2278CFF-85AB-45C1-A6F8-A4351F19D115}" sibTransId="{69BA09A6-2D63-4ED3-9324-5557D7E210BA}"/>
    <dgm:cxn modelId="{C6F135DD-FD4A-4DC1-9276-60E6FC28F802}" type="presOf" srcId="{C68B0273-5227-4811-90EE-C2F0D8EDDFE3}" destId="{1E5ADE1F-5A4C-4CE8-A334-1928DD47A63B}" srcOrd="0" destOrd="0" presId="urn:microsoft.com/office/officeart/2005/8/layout/cycle3"/>
    <dgm:cxn modelId="{526A34DE-221C-40FE-B8B6-02EE3E945727}" type="presOf" srcId="{40554C8C-01B9-44DA-B7FD-35605988A0A3}" destId="{E6F872C7-FCD9-42A2-9E59-245815AA5977}" srcOrd="0" destOrd="0" presId="urn:microsoft.com/office/officeart/2005/8/layout/cycle3"/>
    <dgm:cxn modelId="{0592C3E7-C22D-4B70-933E-DD608E1FF98E}" srcId="{A5D7F6EB-58E3-41A6-A623-44987E331EED}" destId="{CF4F0C9B-7389-40E4-98B7-1E8F201F2E69}" srcOrd="4" destOrd="0" parTransId="{A0B10528-4901-4295-971D-54CB9FBC501B}" sibTransId="{F4DC8A58-6545-4136-B087-0CE910A26274}"/>
    <dgm:cxn modelId="{FEA0C1EB-4CBE-42FB-9987-64656AD8CA39}" type="presOf" srcId="{69BA09A6-2D63-4ED3-9324-5557D7E210BA}" destId="{039F16C9-0088-420A-9FB6-A77B934DA3C6}" srcOrd="0" destOrd="0" presId="urn:microsoft.com/office/officeart/2005/8/layout/cycle3"/>
    <dgm:cxn modelId="{D4F68DEC-C85C-49AC-9CC2-F9936A8E5655}" srcId="{A5D7F6EB-58E3-41A6-A623-44987E331EED}" destId="{C68B0273-5227-4811-90EE-C2F0D8EDDFE3}" srcOrd="5" destOrd="0" parTransId="{F3E6D5CD-FC89-4B08-8793-57A7F6120E75}" sibTransId="{7F44A26E-C75A-46B6-B81F-7DD313E35BA8}"/>
    <dgm:cxn modelId="{0AB33FEF-C996-4EEB-8DF7-43A023174DE3}" type="presOf" srcId="{75C2FC2F-2DD2-45F7-9949-AE496916A3E3}" destId="{A7202A82-65A5-4F02-9E86-51108EC6B45E}" srcOrd="0" destOrd="0" presId="urn:microsoft.com/office/officeart/2005/8/layout/cycle3"/>
    <dgm:cxn modelId="{453ED7F7-D3BB-4AD7-A3D4-40C255C3120C}" srcId="{A5D7F6EB-58E3-41A6-A623-44987E331EED}" destId="{8CDA89C1-7F06-4B30-9929-99F57B6036AC}" srcOrd="8" destOrd="0" parTransId="{B815CA91-479A-4B11-A7AE-5A65C2C63441}" sibTransId="{77184AF5-2FBA-429B-BFB8-7D08BA965E6C}"/>
    <dgm:cxn modelId="{23C85BFD-68A2-4C24-A171-8DCA8BE1AE04}" type="presOf" srcId="{C0080BAD-8EDA-49B8-AD05-7E4AAC435EA9}" destId="{3A36ABFA-AB77-496C-8453-5482975A83CC}" srcOrd="0" destOrd="0" presId="urn:microsoft.com/office/officeart/2005/8/layout/cycle3"/>
    <dgm:cxn modelId="{9158355C-33E1-4A7D-ACDA-6602DBB89FC0}" type="presParOf" srcId="{AAC19373-CF54-4DA3-9CF5-AFDD91876CE2}" destId="{AB0DC129-ACAA-4F02-9C3A-D131A381DEEC}" srcOrd="0" destOrd="0" presId="urn:microsoft.com/office/officeart/2005/8/layout/cycle3"/>
    <dgm:cxn modelId="{AD35F894-D576-4686-AF13-BD7EF7DE8D77}" type="presParOf" srcId="{AB0DC129-ACAA-4F02-9C3A-D131A381DEEC}" destId="{0BEF6AB2-6139-4E6E-9F2F-D1949E312662}" srcOrd="0" destOrd="0" presId="urn:microsoft.com/office/officeart/2005/8/layout/cycle3"/>
    <dgm:cxn modelId="{6DCAD4A5-D461-4DBC-A374-4754B508D06F}" type="presParOf" srcId="{AB0DC129-ACAA-4F02-9C3A-D131A381DEEC}" destId="{039F16C9-0088-420A-9FB6-A77B934DA3C6}" srcOrd="1" destOrd="0" presId="urn:microsoft.com/office/officeart/2005/8/layout/cycle3"/>
    <dgm:cxn modelId="{0BB8E2D0-2B8F-4569-8815-37AB5F0E5821}" type="presParOf" srcId="{AB0DC129-ACAA-4F02-9C3A-D131A381DEEC}" destId="{511BEEDE-CD84-4416-8663-504C545525CC}" srcOrd="2" destOrd="0" presId="urn:microsoft.com/office/officeart/2005/8/layout/cycle3"/>
    <dgm:cxn modelId="{212BDDEE-F22A-4CC8-BE19-41AF604AAB5A}" type="presParOf" srcId="{AB0DC129-ACAA-4F02-9C3A-D131A381DEEC}" destId="{6233FAFF-914D-47B2-8715-EF52F64335F2}" srcOrd="3" destOrd="0" presId="urn:microsoft.com/office/officeart/2005/8/layout/cycle3"/>
    <dgm:cxn modelId="{BA9DB72B-FC7F-4758-AD0A-42B3E7C88816}" type="presParOf" srcId="{AB0DC129-ACAA-4F02-9C3A-D131A381DEEC}" destId="{DD82EEAA-47F3-4D44-B4E7-347FCD9B8DD2}" srcOrd="4" destOrd="0" presId="urn:microsoft.com/office/officeart/2005/8/layout/cycle3"/>
    <dgm:cxn modelId="{A74CA278-4FB9-4438-BB26-D37F07F4309F}" type="presParOf" srcId="{AB0DC129-ACAA-4F02-9C3A-D131A381DEEC}" destId="{98154023-EC60-44A5-A198-291AF8D420ED}" srcOrd="5" destOrd="0" presId="urn:microsoft.com/office/officeart/2005/8/layout/cycle3"/>
    <dgm:cxn modelId="{F7AC3E6E-EDE1-4092-AFB4-3DB4ABD158A4}" type="presParOf" srcId="{AB0DC129-ACAA-4F02-9C3A-D131A381DEEC}" destId="{1E5ADE1F-5A4C-4CE8-A334-1928DD47A63B}" srcOrd="6" destOrd="0" presId="urn:microsoft.com/office/officeart/2005/8/layout/cycle3"/>
    <dgm:cxn modelId="{CA50EFA7-2B37-4134-976E-941EE295C867}" type="presParOf" srcId="{AB0DC129-ACAA-4F02-9C3A-D131A381DEEC}" destId="{3A36ABFA-AB77-496C-8453-5482975A83CC}" srcOrd="7" destOrd="0" presId="urn:microsoft.com/office/officeart/2005/8/layout/cycle3"/>
    <dgm:cxn modelId="{FE965F90-64FE-4E56-8F6B-3BF099135BB6}" type="presParOf" srcId="{AB0DC129-ACAA-4F02-9C3A-D131A381DEEC}" destId="{E6F872C7-FCD9-42A2-9E59-245815AA5977}" srcOrd="8" destOrd="0" presId="urn:microsoft.com/office/officeart/2005/8/layout/cycle3"/>
    <dgm:cxn modelId="{FDCAAACA-39AF-49DA-B449-434325345111}" type="presParOf" srcId="{AB0DC129-ACAA-4F02-9C3A-D131A381DEEC}" destId="{2830D9E3-E4E2-4C6C-856E-8224CF959D56}" srcOrd="9" destOrd="0" presId="urn:microsoft.com/office/officeart/2005/8/layout/cycle3"/>
    <dgm:cxn modelId="{3BC80D48-E034-46EC-A8C2-4C5E4D06F5F4}" type="presParOf" srcId="{AB0DC129-ACAA-4F02-9C3A-D131A381DEEC}" destId="{A7202A82-65A5-4F02-9E86-51108EC6B45E}" srcOrd="10" destOrd="0" presId="urn:microsoft.com/office/officeart/2005/8/layout/cycle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048E55-DF03-4628-AFF1-DE828DB468EE}"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en-US"/>
        </a:p>
      </dgm:t>
    </dgm:pt>
    <dgm:pt modelId="{AF4FB8AC-5476-4DC7-9A41-231910B154C1}">
      <dgm:prSet/>
      <dgm:spPr/>
      <dgm:t>
        <a:bodyPr/>
        <a:lstStyle/>
        <a:p>
          <a:r>
            <a:rPr lang="nb-NO" b="0" i="0"/>
            <a:t>Programmering og modellering </a:t>
          </a:r>
          <a:r>
            <a:rPr lang="nb-NO" b="0" i="0" err="1"/>
            <a:t>X</a:t>
          </a:r>
          <a:r>
            <a:rPr lang="nb-NO" b="0" i="0"/>
            <a:t> handler om å bruke programmering til å utforske og systematisere sammenhenger.</a:t>
          </a:r>
          <a:endParaRPr lang="en-US"/>
        </a:p>
      </dgm:t>
    </dgm:pt>
    <dgm:pt modelId="{2E7E47AC-426B-46AA-A187-5ABA091C22B5}" type="parTrans" cxnId="{570B8889-E4EC-490C-8A37-AD6D53A104F2}">
      <dgm:prSet/>
      <dgm:spPr/>
      <dgm:t>
        <a:bodyPr/>
        <a:lstStyle/>
        <a:p>
          <a:endParaRPr lang="en-US"/>
        </a:p>
      </dgm:t>
    </dgm:pt>
    <dgm:pt modelId="{7A98FECF-AA64-49DB-A28A-6A4104C42ED5}" type="sibTrans" cxnId="{570B8889-E4EC-490C-8A37-AD6D53A104F2}">
      <dgm:prSet/>
      <dgm:spPr/>
      <dgm:t>
        <a:bodyPr/>
        <a:lstStyle/>
        <a:p>
          <a:endParaRPr lang="en-US"/>
        </a:p>
      </dgm:t>
    </dgm:pt>
    <dgm:pt modelId="{58AE6A6D-249B-4561-8076-415159ABFAFE}">
      <dgm:prSet/>
      <dgm:spPr/>
      <dgm:t>
        <a:bodyPr/>
        <a:lstStyle/>
        <a:p>
          <a:r>
            <a:rPr lang="nb-NO"/>
            <a:t>Matematisk modellering</a:t>
          </a:r>
          <a:endParaRPr lang="en-US"/>
        </a:p>
      </dgm:t>
    </dgm:pt>
    <dgm:pt modelId="{115E4580-E594-41AC-B1C1-495BA5F2537F}" type="parTrans" cxnId="{C4C699DA-8E69-45F9-B340-DC2D43E23840}">
      <dgm:prSet/>
      <dgm:spPr/>
      <dgm:t>
        <a:bodyPr/>
        <a:lstStyle/>
        <a:p>
          <a:endParaRPr lang="en-US"/>
        </a:p>
      </dgm:t>
    </dgm:pt>
    <dgm:pt modelId="{77D92AE6-C296-4A25-AB5B-E528A7C75EF7}" type="sibTrans" cxnId="{C4C699DA-8E69-45F9-B340-DC2D43E23840}">
      <dgm:prSet/>
      <dgm:spPr/>
      <dgm:t>
        <a:bodyPr/>
        <a:lstStyle/>
        <a:p>
          <a:endParaRPr lang="en-US"/>
        </a:p>
      </dgm:t>
    </dgm:pt>
    <dgm:pt modelId="{EE6879B7-9A79-4C8E-9F7B-A1198D6829B8}">
      <dgm:prSet/>
      <dgm:spPr/>
      <dgm:t>
        <a:bodyPr/>
        <a:lstStyle/>
        <a:p>
          <a:r>
            <a:rPr lang="nb-NO"/>
            <a:t>Utforskning og modellering</a:t>
          </a:r>
          <a:endParaRPr lang="en-US"/>
        </a:p>
      </dgm:t>
    </dgm:pt>
    <dgm:pt modelId="{61134685-6CCD-4927-92A8-308D6752D5B1}" type="parTrans" cxnId="{16B3299B-38E7-4AF8-87A6-2B33F54E83D8}">
      <dgm:prSet/>
      <dgm:spPr/>
      <dgm:t>
        <a:bodyPr/>
        <a:lstStyle/>
        <a:p>
          <a:endParaRPr lang="en-US"/>
        </a:p>
      </dgm:t>
    </dgm:pt>
    <dgm:pt modelId="{7ECABBA0-570D-41EC-80CB-5581E851B7DB}" type="sibTrans" cxnId="{16B3299B-38E7-4AF8-87A6-2B33F54E83D8}">
      <dgm:prSet/>
      <dgm:spPr/>
      <dgm:t>
        <a:bodyPr/>
        <a:lstStyle/>
        <a:p>
          <a:endParaRPr lang="en-US"/>
        </a:p>
      </dgm:t>
    </dgm:pt>
    <dgm:pt modelId="{70F4379D-085D-415C-81AF-3716C39A4EE4}">
      <dgm:prSet/>
      <dgm:spPr/>
      <dgm:t>
        <a:bodyPr/>
        <a:lstStyle/>
        <a:p>
          <a:r>
            <a:rPr lang="nb-NO"/>
            <a:t>Modellbasert simulering</a:t>
          </a:r>
          <a:endParaRPr lang="en-US"/>
        </a:p>
      </dgm:t>
    </dgm:pt>
    <dgm:pt modelId="{797010C4-DE1E-48E3-BD27-B4C0CCB308CC}" type="parTrans" cxnId="{08044AFE-5DF4-44D6-A74F-C0B121161FEE}">
      <dgm:prSet/>
      <dgm:spPr/>
      <dgm:t>
        <a:bodyPr/>
        <a:lstStyle/>
        <a:p>
          <a:endParaRPr lang="en-US"/>
        </a:p>
      </dgm:t>
    </dgm:pt>
    <dgm:pt modelId="{DC54357F-96BD-41B9-A83E-CD6A9B2186B7}" type="sibTrans" cxnId="{08044AFE-5DF4-44D6-A74F-C0B121161FEE}">
      <dgm:prSet/>
      <dgm:spPr/>
      <dgm:t>
        <a:bodyPr/>
        <a:lstStyle/>
        <a:p>
          <a:endParaRPr lang="en-US"/>
        </a:p>
      </dgm:t>
    </dgm:pt>
    <dgm:pt modelId="{F149F138-A32F-45A9-A542-120D33E29894}" type="pres">
      <dgm:prSet presAssocID="{6A048E55-DF03-4628-AFF1-DE828DB468EE}" presName="vert0" presStyleCnt="0">
        <dgm:presLayoutVars>
          <dgm:dir/>
          <dgm:animOne val="branch"/>
          <dgm:animLvl val="lvl"/>
        </dgm:presLayoutVars>
      </dgm:prSet>
      <dgm:spPr/>
    </dgm:pt>
    <dgm:pt modelId="{912F7AC9-E58D-480D-89DB-D8A43C802F3D}" type="pres">
      <dgm:prSet presAssocID="{AF4FB8AC-5476-4DC7-9A41-231910B154C1}" presName="thickLine" presStyleLbl="alignNode1" presStyleIdx="0" presStyleCnt="4"/>
      <dgm:spPr/>
    </dgm:pt>
    <dgm:pt modelId="{921A22A0-E4E1-4740-A83F-6CA4FA8177BC}" type="pres">
      <dgm:prSet presAssocID="{AF4FB8AC-5476-4DC7-9A41-231910B154C1}" presName="horz1" presStyleCnt="0"/>
      <dgm:spPr/>
    </dgm:pt>
    <dgm:pt modelId="{1CFC7919-2F83-4A15-9D07-CB4E0697B1C1}" type="pres">
      <dgm:prSet presAssocID="{AF4FB8AC-5476-4DC7-9A41-231910B154C1}" presName="tx1" presStyleLbl="revTx" presStyleIdx="0" presStyleCnt="4"/>
      <dgm:spPr/>
    </dgm:pt>
    <dgm:pt modelId="{3ED19262-4702-49E4-B604-02B774E816FF}" type="pres">
      <dgm:prSet presAssocID="{AF4FB8AC-5476-4DC7-9A41-231910B154C1}" presName="vert1" presStyleCnt="0"/>
      <dgm:spPr/>
    </dgm:pt>
    <dgm:pt modelId="{85B362D0-6E78-41CA-BC8A-3A0992B70C90}" type="pres">
      <dgm:prSet presAssocID="{58AE6A6D-249B-4561-8076-415159ABFAFE}" presName="thickLine" presStyleLbl="alignNode1" presStyleIdx="1" presStyleCnt="4"/>
      <dgm:spPr/>
    </dgm:pt>
    <dgm:pt modelId="{6A64F7B1-B501-4949-89BF-9D92832C92BA}" type="pres">
      <dgm:prSet presAssocID="{58AE6A6D-249B-4561-8076-415159ABFAFE}" presName="horz1" presStyleCnt="0"/>
      <dgm:spPr/>
    </dgm:pt>
    <dgm:pt modelId="{46749959-DACD-400F-861E-C8EDA41CEAD3}" type="pres">
      <dgm:prSet presAssocID="{58AE6A6D-249B-4561-8076-415159ABFAFE}" presName="tx1" presStyleLbl="revTx" presStyleIdx="1" presStyleCnt="4"/>
      <dgm:spPr/>
    </dgm:pt>
    <dgm:pt modelId="{7B31D4AA-6CAA-4F44-9798-29833A14F870}" type="pres">
      <dgm:prSet presAssocID="{58AE6A6D-249B-4561-8076-415159ABFAFE}" presName="vert1" presStyleCnt="0"/>
      <dgm:spPr/>
    </dgm:pt>
    <dgm:pt modelId="{6B72F449-91F1-4CA1-A99E-36051E32E70B}" type="pres">
      <dgm:prSet presAssocID="{EE6879B7-9A79-4C8E-9F7B-A1198D6829B8}" presName="thickLine" presStyleLbl="alignNode1" presStyleIdx="2" presStyleCnt="4"/>
      <dgm:spPr/>
    </dgm:pt>
    <dgm:pt modelId="{DB93C56E-FA90-41C4-8EAE-920349F4F038}" type="pres">
      <dgm:prSet presAssocID="{EE6879B7-9A79-4C8E-9F7B-A1198D6829B8}" presName="horz1" presStyleCnt="0"/>
      <dgm:spPr/>
    </dgm:pt>
    <dgm:pt modelId="{2CE0AFD6-CF99-4A89-B2C4-BDF62B1E3E98}" type="pres">
      <dgm:prSet presAssocID="{EE6879B7-9A79-4C8E-9F7B-A1198D6829B8}" presName="tx1" presStyleLbl="revTx" presStyleIdx="2" presStyleCnt="4"/>
      <dgm:spPr/>
    </dgm:pt>
    <dgm:pt modelId="{BEA3F47F-C3F4-4B3B-B855-AC4EBE44704E}" type="pres">
      <dgm:prSet presAssocID="{EE6879B7-9A79-4C8E-9F7B-A1198D6829B8}" presName="vert1" presStyleCnt="0"/>
      <dgm:spPr/>
    </dgm:pt>
    <dgm:pt modelId="{E520B3FF-C663-4C88-B0A8-0EFA544B0B05}" type="pres">
      <dgm:prSet presAssocID="{70F4379D-085D-415C-81AF-3716C39A4EE4}" presName="thickLine" presStyleLbl="alignNode1" presStyleIdx="3" presStyleCnt="4"/>
      <dgm:spPr/>
    </dgm:pt>
    <dgm:pt modelId="{879653EC-25C5-449B-A3F3-21209A355400}" type="pres">
      <dgm:prSet presAssocID="{70F4379D-085D-415C-81AF-3716C39A4EE4}" presName="horz1" presStyleCnt="0"/>
      <dgm:spPr/>
    </dgm:pt>
    <dgm:pt modelId="{64181E3B-9B81-4BFF-B7B6-CF2B7220FD52}" type="pres">
      <dgm:prSet presAssocID="{70F4379D-085D-415C-81AF-3716C39A4EE4}" presName="tx1" presStyleLbl="revTx" presStyleIdx="3" presStyleCnt="4"/>
      <dgm:spPr/>
    </dgm:pt>
    <dgm:pt modelId="{3E2B6229-10DF-4AD3-B7E3-80CC872448EF}" type="pres">
      <dgm:prSet presAssocID="{70F4379D-085D-415C-81AF-3716C39A4EE4}" presName="vert1" presStyleCnt="0"/>
      <dgm:spPr/>
    </dgm:pt>
  </dgm:ptLst>
  <dgm:cxnLst>
    <dgm:cxn modelId="{93A10602-EE27-40E6-83B4-5C1A18F9D56E}" type="presOf" srcId="{58AE6A6D-249B-4561-8076-415159ABFAFE}" destId="{46749959-DACD-400F-861E-C8EDA41CEAD3}" srcOrd="0" destOrd="0" presId="urn:microsoft.com/office/officeart/2008/layout/LinedList"/>
    <dgm:cxn modelId="{570B8889-E4EC-490C-8A37-AD6D53A104F2}" srcId="{6A048E55-DF03-4628-AFF1-DE828DB468EE}" destId="{AF4FB8AC-5476-4DC7-9A41-231910B154C1}" srcOrd="0" destOrd="0" parTransId="{2E7E47AC-426B-46AA-A187-5ABA091C22B5}" sibTransId="{7A98FECF-AA64-49DB-A28A-6A4104C42ED5}"/>
    <dgm:cxn modelId="{4E73498B-0480-4702-844F-A9F1EE5F2285}" type="presOf" srcId="{EE6879B7-9A79-4C8E-9F7B-A1198D6829B8}" destId="{2CE0AFD6-CF99-4A89-B2C4-BDF62B1E3E98}" srcOrd="0" destOrd="0" presId="urn:microsoft.com/office/officeart/2008/layout/LinedList"/>
    <dgm:cxn modelId="{EF892492-A75B-4091-AB6E-5D4E5F898B6E}" type="presOf" srcId="{AF4FB8AC-5476-4DC7-9A41-231910B154C1}" destId="{1CFC7919-2F83-4A15-9D07-CB4E0697B1C1}" srcOrd="0" destOrd="0" presId="urn:microsoft.com/office/officeart/2008/layout/LinedList"/>
    <dgm:cxn modelId="{16B3299B-38E7-4AF8-87A6-2B33F54E83D8}" srcId="{6A048E55-DF03-4628-AFF1-DE828DB468EE}" destId="{EE6879B7-9A79-4C8E-9F7B-A1198D6829B8}" srcOrd="2" destOrd="0" parTransId="{61134685-6CCD-4927-92A8-308D6752D5B1}" sibTransId="{7ECABBA0-570D-41EC-80CB-5581E851B7DB}"/>
    <dgm:cxn modelId="{787A05B3-2991-4042-888A-50B9AABEF39D}" type="presOf" srcId="{70F4379D-085D-415C-81AF-3716C39A4EE4}" destId="{64181E3B-9B81-4BFF-B7B6-CF2B7220FD52}" srcOrd="0" destOrd="0" presId="urn:microsoft.com/office/officeart/2008/layout/LinedList"/>
    <dgm:cxn modelId="{C4C699DA-8E69-45F9-B340-DC2D43E23840}" srcId="{6A048E55-DF03-4628-AFF1-DE828DB468EE}" destId="{58AE6A6D-249B-4561-8076-415159ABFAFE}" srcOrd="1" destOrd="0" parTransId="{115E4580-E594-41AC-B1C1-495BA5F2537F}" sibTransId="{77D92AE6-C296-4A25-AB5B-E528A7C75EF7}"/>
    <dgm:cxn modelId="{25B58EE6-3AF4-4A97-9F02-AA52D8703B7A}" type="presOf" srcId="{6A048E55-DF03-4628-AFF1-DE828DB468EE}" destId="{F149F138-A32F-45A9-A542-120D33E29894}" srcOrd="0" destOrd="0" presId="urn:microsoft.com/office/officeart/2008/layout/LinedList"/>
    <dgm:cxn modelId="{08044AFE-5DF4-44D6-A74F-C0B121161FEE}" srcId="{6A048E55-DF03-4628-AFF1-DE828DB468EE}" destId="{70F4379D-085D-415C-81AF-3716C39A4EE4}" srcOrd="3" destOrd="0" parTransId="{797010C4-DE1E-48E3-BD27-B4C0CCB308CC}" sibTransId="{DC54357F-96BD-41B9-A83E-CD6A9B2186B7}"/>
    <dgm:cxn modelId="{B91967F9-5025-48B6-B086-3AB6586A74E5}" type="presParOf" srcId="{F149F138-A32F-45A9-A542-120D33E29894}" destId="{912F7AC9-E58D-480D-89DB-D8A43C802F3D}" srcOrd="0" destOrd="0" presId="urn:microsoft.com/office/officeart/2008/layout/LinedList"/>
    <dgm:cxn modelId="{689D18DB-0502-462F-9AD9-3A71055A4790}" type="presParOf" srcId="{F149F138-A32F-45A9-A542-120D33E29894}" destId="{921A22A0-E4E1-4740-A83F-6CA4FA8177BC}" srcOrd="1" destOrd="0" presId="urn:microsoft.com/office/officeart/2008/layout/LinedList"/>
    <dgm:cxn modelId="{8E9E939D-5900-421C-A97E-A21C8DE8C1A1}" type="presParOf" srcId="{921A22A0-E4E1-4740-A83F-6CA4FA8177BC}" destId="{1CFC7919-2F83-4A15-9D07-CB4E0697B1C1}" srcOrd="0" destOrd="0" presId="urn:microsoft.com/office/officeart/2008/layout/LinedList"/>
    <dgm:cxn modelId="{23E7CA50-5FD3-4BDF-96EE-4580AB4025C2}" type="presParOf" srcId="{921A22A0-E4E1-4740-A83F-6CA4FA8177BC}" destId="{3ED19262-4702-49E4-B604-02B774E816FF}" srcOrd="1" destOrd="0" presId="urn:microsoft.com/office/officeart/2008/layout/LinedList"/>
    <dgm:cxn modelId="{577AC298-5B62-44C8-904E-F78904AC2721}" type="presParOf" srcId="{F149F138-A32F-45A9-A542-120D33E29894}" destId="{85B362D0-6E78-41CA-BC8A-3A0992B70C90}" srcOrd="2" destOrd="0" presId="urn:microsoft.com/office/officeart/2008/layout/LinedList"/>
    <dgm:cxn modelId="{1F417DDB-B693-4BD0-8F12-8515130E20BD}" type="presParOf" srcId="{F149F138-A32F-45A9-A542-120D33E29894}" destId="{6A64F7B1-B501-4949-89BF-9D92832C92BA}" srcOrd="3" destOrd="0" presId="urn:microsoft.com/office/officeart/2008/layout/LinedList"/>
    <dgm:cxn modelId="{EB7507B9-A546-40CE-99B9-A7319F187FB0}" type="presParOf" srcId="{6A64F7B1-B501-4949-89BF-9D92832C92BA}" destId="{46749959-DACD-400F-861E-C8EDA41CEAD3}" srcOrd="0" destOrd="0" presId="urn:microsoft.com/office/officeart/2008/layout/LinedList"/>
    <dgm:cxn modelId="{6113376B-BA20-4D60-8234-6E7EB9E03715}" type="presParOf" srcId="{6A64F7B1-B501-4949-89BF-9D92832C92BA}" destId="{7B31D4AA-6CAA-4F44-9798-29833A14F870}" srcOrd="1" destOrd="0" presId="urn:microsoft.com/office/officeart/2008/layout/LinedList"/>
    <dgm:cxn modelId="{EC8665DC-BFB7-427A-87E5-89C7EBDB13A3}" type="presParOf" srcId="{F149F138-A32F-45A9-A542-120D33E29894}" destId="{6B72F449-91F1-4CA1-A99E-36051E32E70B}" srcOrd="4" destOrd="0" presId="urn:microsoft.com/office/officeart/2008/layout/LinedList"/>
    <dgm:cxn modelId="{743E7220-8F31-48F6-A344-FB06AAFD227E}" type="presParOf" srcId="{F149F138-A32F-45A9-A542-120D33E29894}" destId="{DB93C56E-FA90-41C4-8EAE-920349F4F038}" srcOrd="5" destOrd="0" presId="urn:microsoft.com/office/officeart/2008/layout/LinedList"/>
    <dgm:cxn modelId="{CCE78AA4-D5E2-456D-B685-B167675689C3}" type="presParOf" srcId="{DB93C56E-FA90-41C4-8EAE-920349F4F038}" destId="{2CE0AFD6-CF99-4A89-B2C4-BDF62B1E3E98}" srcOrd="0" destOrd="0" presId="urn:microsoft.com/office/officeart/2008/layout/LinedList"/>
    <dgm:cxn modelId="{8C8B4718-7048-485E-956C-5F28A3CD075C}" type="presParOf" srcId="{DB93C56E-FA90-41C4-8EAE-920349F4F038}" destId="{BEA3F47F-C3F4-4B3B-B855-AC4EBE44704E}" srcOrd="1" destOrd="0" presId="urn:microsoft.com/office/officeart/2008/layout/LinedList"/>
    <dgm:cxn modelId="{41267DF1-704A-4AE5-ABE2-FE31561145AB}" type="presParOf" srcId="{F149F138-A32F-45A9-A542-120D33E29894}" destId="{E520B3FF-C663-4C88-B0A8-0EFA544B0B05}" srcOrd="6" destOrd="0" presId="urn:microsoft.com/office/officeart/2008/layout/LinedList"/>
    <dgm:cxn modelId="{27CB268B-CCE7-4D87-95B1-D2734D0D5069}" type="presParOf" srcId="{F149F138-A32F-45A9-A542-120D33E29894}" destId="{879653EC-25C5-449B-A3F3-21209A355400}" srcOrd="7" destOrd="0" presId="urn:microsoft.com/office/officeart/2008/layout/LinedList"/>
    <dgm:cxn modelId="{3BECDC12-AC2F-4E2F-9D21-BE9FFF1F8875}" type="presParOf" srcId="{879653EC-25C5-449B-A3F3-21209A355400}" destId="{64181E3B-9B81-4BFF-B7B6-CF2B7220FD52}" srcOrd="0" destOrd="0" presId="urn:microsoft.com/office/officeart/2008/layout/LinedList"/>
    <dgm:cxn modelId="{969BCE34-F13E-4202-9662-2A080D333596}" type="presParOf" srcId="{879653EC-25C5-449B-A3F3-21209A355400}" destId="{3E2B6229-10DF-4AD3-B7E3-80CC872448EF}"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FDD1F2-7DA8-48AB-8DBE-AB8EC251470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D9DEED0-34A9-4C09-B180-04F17014E3C8}">
      <dgm:prSet/>
      <dgm:spPr>
        <a:solidFill>
          <a:schemeClr val="accent4">
            <a:lumMod val="60000"/>
            <a:lumOff val="40000"/>
          </a:schemeClr>
        </a:solidFill>
      </dgm:spPr>
      <dgm:t>
        <a:bodyPr/>
        <a:lstStyle/>
        <a:p>
          <a:r>
            <a:rPr lang="nb-NO" b="0" cap="none" spc="0">
              <a:ln w="0"/>
              <a:solidFill>
                <a:schemeClr val="tx1"/>
              </a:solidFill>
              <a:effectLst>
                <a:outerShdw blurRad="38100" dist="19050" dir="2700000" algn="tl" rotWithShape="0">
                  <a:schemeClr val="dk1">
                    <a:alpha val="40000"/>
                  </a:schemeClr>
                </a:outerShdw>
              </a:effectLst>
            </a:rPr>
            <a:t>Hukommelse</a:t>
          </a:r>
          <a:endParaRPr lang="en-US" b="0" cap="none" spc="0">
            <a:ln w="0"/>
            <a:solidFill>
              <a:schemeClr val="tx1"/>
            </a:solidFill>
            <a:effectLst>
              <a:outerShdw blurRad="38100" dist="19050" dir="2700000" algn="tl" rotWithShape="0">
                <a:schemeClr val="dk1">
                  <a:alpha val="40000"/>
                </a:schemeClr>
              </a:outerShdw>
            </a:effectLst>
          </a:endParaRPr>
        </a:p>
      </dgm:t>
    </dgm:pt>
    <dgm:pt modelId="{3BADB781-2261-4D9F-B847-E00826DC4AA3}" type="parTrans" cxnId="{24A68D58-CBAD-4A47-8FB1-6E2C064D894B}">
      <dgm:prSet/>
      <dgm:spPr/>
      <dgm:t>
        <a:bodyPr/>
        <a:lstStyle/>
        <a:p>
          <a:endParaRPr lang="en-US"/>
        </a:p>
      </dgm:t>
    </dgm:pt>
    <dgm:pt modelId="{88871A44-E453-4E68-8215-34E8B8AF7717}" type="sibTrans" cxnId="{24A68D58-CBAD-4A47-8FB1-6E2C064D894B}">
      <dgm:prSet/>
      <dgm:spPr/>
      <dgm:t>
        <a:bodyPr/>
        <a:lstStyle/>
        <a:p>
          <a:endParaRPr lang="en-US"/>
        </a:p>
      </dgm:t>
    </dgm:pt>
    <dgm:pt modelId="{D6A34480-263A-4FA6-8892-9C83544F51F1}">
      <dgm:prSet/>
      <dgm:spPr>
        <a:solidFill>
          <a:schemeClr val="accent4">
            <a:lumMod val="60000"/>
            <a:lumOff val="40000"/>
          </a:schemeClr>
        </a:solidFill>
      </dgm:spPr>
      <dgm:t>
        <a:bodyPr/>
        <a:lstStyle/>
        <a:p>
          <a:r>
            <a:rPr lang="nb-NO" b="0" cap="none" spc="0">
              <a:ln w="0"/>
              <a:solidFill>
                <a:schemeClr val="tx1"/>
              </a:solidFill>
              <a:effectLst>
                <a:outerShdw blurRad="38100" dist="19050" dir="2700000" algn="tl" rotWithShape="0">
                  <a:schemeClr val="dk1">
                    <a:alpha val="40000"/>
                  </a:schemeClr>
                </a:outerShdw>
              </a:effectLst>
            </a:rPr>
            <a:t>Læringsstrategier</a:t>
          </a:r>
          <a:endParaRPr lang="en-US" b="0" cap="none" spc="0">
            <a:ln w="0"/>
            <a:solidFill>
              <a:schemeClr val="tx1"/>
            </a:solidFill>
            <a:effectLst>
              <a:outerShdw blurRad="38100" dist="19050" dir="2700000" algn="tl" rotWithShape="0">
                <a:schemeClr val="dk1">
                  <a:alpha val="40000"/>
                </a:schemeClr>
              </a:outerShdw>
            </a:effectLst>
          </a:endParaRPr>
        </a:p>
      </dgm:t>
    </dgm:pt>
    <dgm:pt modelId="{1B92CE9D-AC34-49B9-AA31-FCE14AB804E2}" type="parTrans" cxnId="{C3F85418-3D1A-46E5-9D06-CEC93E4EDA05}">
      <dgm:prSet/>
      <dgm:spPr/>
      <dgm:t>
        <a:bodyPr/>
        <a:lstStyle/>
        <a:p>
          <a:endParaRPr lang="en-US"/>
        </a:p>
      </dgm:t>
    </dgm:pt>
    <dgm:pt modelId="{75174B27-E263-4EC8-8F19-8E7F824DC219}" type="sibTrans" cxnId="{C3F85418-3D1A-46E5-9D06-CEC93E4EDA05}">
      <dgm:prSet/>
      <dgm:spPr/>
      <dgm:t>
        <a:bodyPr/>
        <a:lstStyle/>
        <a:p>
          <a:endParaRPr lang="en-US"/>
        </a:p>
      </dgm:t>
    </dgm:pt>
    <dgm:pt modelId="{5BE07FB7-DCF9-4872-8CF2-E875E226DC45}">
      <dgm:prSet/>
      <dgm:spPr>
        <a:solidFill>
          <a:schemeClr val="accent4">
            <a:lumMod val="60000"/>
            <a:lumOff val="40000"/>
          </a:schemeClr>
        </a:solidFill>
      </dgm:spPr>
      <dgm:t>
        <a:bodyPr/>
        <a:lstStyle/>
        <a:p>
          <a:r>
            <a:rPr lang="nb-NO" b="0" cap="none" spc="0">
              <a:ln w="0"/>
              <a:solidFill>
                <a:schemeClr val="tx1"/>
              </a:solidFill>
              <a:effectLst>
                <a:outerShdw blurRad="38100" dist="19050" dir="2700000" algn="tl" rotWithShape="0">
                  <a:schemeClr val="dk1">
                    <a:alpha val="40000"/>
                  </a:schemeClr>
                </a:outerShdw>
              </a:effectLst>
            </a:rPr>
            <a:t>Motivasjon , mestring og læring</a:t>
          </a:r>
          <a:endParaRPr lang="en-US" b="0" cap="none" spc="0">
            <a:ln w="0"/>
            <a:solidFill>
              <a:schemeClr val="tx1"/>
            </a:solidFill>
            <a:effectLst>
              <a:outerShdw blurRad="38100" dist="19050" dir="2700000" algn="tl" rotWithShape="0">
                <a:schemeClr val="dk1">
                  <a:alpha val="40000"/>
                </a:schemeClr>
              </a:outerShdw>
            </a:effectLst>
          </a:endParaRPr>
        </a:p>
      </dgm:t>
    </dgm:pt>
    <dgm:pt modelId="{FE22A473-18E9-458A-BBB4-7D78512DABBC}" type="parTrans" cxnId="{ADD286CE-243F-4E47-91AC-C5F7EB166C7C}">
      <dgm:prSet/>
      <dgm:spPr/>
      <dgm:t>
        <a:bodyPr/>
        <a:lstStyle/>
        <a:p>
          <a:endParaRPr lang="en-US"/>
        </a:p>
      </dgm:t>
    </dgm:pt>
    <dgm:pt modelId="{55F1C043-9236-4E49-B3B1-DF45109FF204}" type="sibTrans" cxnId="{ADD286CE-243F-4E47-91AC-C5F7EB166C7C}">
      <dgm:prSet/>
      <dgm:spPr/>
      <dgm:t>
        <a:bodyPr/>
        <a:lstStyle/>
        <a:p>
          <a:endParaRPr lang="en-US"/>
        </a:p>
      </dgm:t>
    </dgm:pt>
    <dgm:pt modelId="{FCB6FBA3-A618-4BE3-AB1E-7239F4C2A417}">
      <dgm:prSet/>
      <dgm:spPr>
        <a:solidFill>
          <a:schemeClr val="accent4">
            <a:lumMod val="60000"/>
            <a:lumOff val="40000"/>
          </a:schemeClr>
        </a:solidFill>
      </dgm:spPr>
      <dgm:t>
        <a:bodyPr/>
        <a:lstStyle/>
        <a:p>
          <a:r>
            <a:rPr lang="nb-NO" b="0" cap="none" spc="0">
              <a:ln w="0"/>
              <a:solidFill>
                <a:schemeClr val="tx1"/>
              </a:solidFill>
              <a:effectLst>
                <a:outerShdw blurRad="38100" dist="19050" dir="2700000" algn="tl" rotWithShape="0">
                  <a:schemeClr val="dk1">
                    <a:alpha val="40000"/>
                  </a:schemeClr>
                </a:outerShdw>
              </a:effectLst>
            </a:rPr>
            <a:t>Arv og miljø</a:t>
          </a:r>
          <a:endParaRPr lang="en-US" b="0" cap="none" spc="0">
            <a:ln w="0"/>
            <a:solidFill>
              <a:schemeClr val="tx1"/>
            </a:solidFill>
            <a:effectLst>
              <a:outerShdw blurRad="38100" dist="19050" dir="2700000" algn="tl" rotWithShape="0">
                <a:schemeClr val="dk1">
                  <a:alpha val="40000"/>
                </a:schemeClr>
              </a:outerShdw>
            </a:effectLst>
          </a:endParaRPr>
        </a:p>
      </dgm:t>
    </dgm:pt>
    <dgm:pt modelId="{3780E7AC-A4EC-4085-A322-9AF13913C2AA}" type="parTrans" cxnId="{E8F386DB-6DCA-43B9-BDD9-06C3BF598578}">
      <dgm:prSet/>
      <dgm:spPr/>
      <dgm:t>
        <a:bodyPr/>
        <a:lstStyle/>
        <a:p>
          <a:endParaRPr lang="en-US"/>
        </a:p>
      </dgm:t>
    </dgm:pt>
    <dgm:pt modelId="{A4985A90-57CE-425B-8C1B-75DE160F1930}" type="sibTrans" cxnId="{E8F386DB-6DCA-43B9-BDD9-06C3BF598578}">
      <dgm:prSet/>
      <dgm:spPr/>
      <dgm:t>
        <a:bodyPr/>
        <a:lstStyle/>
        <a:p>
          <a:endParaRPr lang="en-US"/>
        </a:p>
      </dgm:t>
    </dgm:pt>
    <dgm:pt modelId="{56970972-178F-4270-BFC3-3EA5496BC58B}">
      <dgm:prSet/>
      <dgm:spPr>
        <a:solidFill>
          <a:schemeClr val="accent4">
            <a:lumMod val="60000"/>
            <a:lumOff val="40000"/>
          </a:schemeClr>
        </a:solidFill>
      </dgm:spPr>
      <dgm:t>
        <a:bodyPr/>
        <a:lstStyle/>
        <a:p>
          <a:r>
            <a:rPr lang="nb-NO" b="0" cap="none" spc="0">
              <a:ln w="0"/>
              <a:solidFill>
                <a:schemeClr val="tx1"/>
              </a:solidFill>
              <a:effectLst>
                <a:outerShdw blurRad="38100" dist="19050" dir="2700000" algn="tl" rotWithShape="0">
                  <a:schemeClr val="dk1">
                    <a:alpha val="40000"/>
                  </a:schemeClr>
                </a:outerShdw>
              </a:effectLst>
            </a:rPr>
            <a:t>Persepsjon og kognisjon</a:t>
          </a:r>
          <a:endParaRPr lang="en-US" b="0" cap="none" spc="0">
            <a:ln w="0"/>
            <a:solidFill>
              <a:schemeClr val="tx1"/>
            </a:solidFill>
            <a:effectLst>
              <a:outerShdw blurRad="38100" dist="19050" dir="2700000" algn="tl" rotWithShape="0">
                <a:schemeClr val="dk1">
                  <a:alpha val="40000"/>
                </a:schemeClr>
              </a:outerShdw>
            </a:effectLst>
          </a:endParaRPr>
        </a:p>
      </dgm:t>
    </dgm:pt>
    <dgm:pt modelId="{6AB15A42-BE79-484F-9F36-E735A95B4AF6}" type="parTrans" cxnId="{39A7C9AF-9AFA-484D-8EF3-8720F9EABECE}">
      <dgm:prSet/>
      <dgm:spPr/>
      <dgm:t>
        <a:bodyPr/>
        <a:lstStyle/>
        <a:p>
          <a:endParaRPr lang="en-US"/>
        </a:p>
      </dgm:t>
    </dgm:pt>
    <dgm:pt modelId="{A7962838-7DB0-4509-8B91-E93682C028B7}" type="sibTrans" cxnId="{39A7C9AF-9AFA-484D-8EF3-8720F9EABECE}">
      <dgm:prSet/>
      <dgm:spPr/>
      <dgm:t>
        <a:bodyPr/>
        <a:lstStyle/>
        <a:p>
          <a:endParaRPr lang="en-US"/>
        </a:p>
      </dgm:t>
    </dgm:pt>
    <dgm:pt modelId="{D2C528AD-822E-4E2E-9B76-0FA3E4E6DA96}">
      <dgm:prSet/>
      <dgm:spPr>
        <a:solidFill>
          <a:schemeClr val="accent4">
            <a:lumMod val="60000"/>
            <a:lumOff val="40000"/>
          </a:schemeClr>
        </a:solidFill>
      </dgm:spPr>
      <dgm:t>
        <a:bodyPr/>
        <a:lstStyle/>
        <a:p>
          <a:r>
            <a:rPr lang="nb-NO" b="0" cap="none" spc="0">
              <a:ln w="0"/>
              <a:solidFill>
                <a:schemeClr val="tx1"/>
              </a:solidFill>
              <a:effectLst>
                <a:outerShdw blurRad="38100" dist="19050" dir="2700000" algn="tl" rotWithShape="0">
                  <a:schemeClr val="dk1">
                    <a:alpha val="40000"/>
                  </a:schemeClr>
                </a:outerShdw>
              </a:effectLst>
            </a:rPr>
            <a:t>Psykiske kriser</a:t>
          </a:r>
          <a:endParaRPr lang="en-US" b="0" cap="none" spc="0">
            <a:ln w="0"/>
            <a:solidFill>
              <a:schemeClr val="tx1"/>
            </a:solidFill>
            <a:effectLst>
              <a:outerShdw blurRad="38100" dist="19050" dir="2700000" algn="tl" rotWithShape="0">
                <a:schemeClr val="dk1">
                  <a:alpha val="40000"/>
                </a:schemeClr>
              </a:outerShdw>
            </a:effectLst>
          </a:endParaRPr>
        </a:p>
      </dgm:t>
    </dgm:pt>
    <dgm:pt modelId="{7A710252-7F09-47B4-A090-2B62742DDC41}" type="parTrans" cxnId="{B94F088B-1931-4F80-BEB4-0779A28F755F}">
      <dgm:prSet/>
      <dgm:spPr/>
      <dgm:t>
        <a:bodyPr/>
        <a:lstStyle/>
        <a:p>
          <a:endParaRPr lang="en-US"/>
        </a:p>
      </dgm:t>
    </dgm:pt>
    <dgm:pt modelId="{7352B537-D2E5-41F4-AC72-04C0B7653A6C}" type="sibTrans" cxnId="{B94F088B-1931-4F80-BEB4-0779A28F755F}">
      <dgm:prSet/>
      <dgm:spPr/>
      <dgm:t>
        <a:bodyPr/>
        <a:lstStyle/>
        <a:p>
          <a:endParaRPr lang="en-US"/>
        </a:p>
      </dgm:t>
    </dgm:pt>
    <dgm:pt modelId="{6C13A427-0CA8-47DD-AE70-7D5500879237}">
      <dgm:prSet/>
      <dgm:spPr>
        <a:solidFill>
          <a:schemeClr val="accent4">
            <a:lumMod val="60000"/>
            <a:lumOff val="40000"/>
          </a:schemeClr>
        </a:solidFill>
      </dgm:spPr>
      <dgm:t>
        <a:bodyPr/>
        <a:lstStyle/>
        <a:p>
          <a:r>
            <a:rPr lang="nb-NO" b="0" cap="none" spc="0">
              <a:ln w="0"/>
              <a:solidFill>
                <a:schemeClr val="tx1"/>
              </a:solidFill>
              <a:effectLst>
                <a:outerShdw blurRad="38100" dist="19050" dir="2700000" algn="tl" rotWithShape="0">
                  <a:schemeClr val="dk1">
                    <a:alpha val="40000"/>
                  </a:schemeClr>
                </a:outerShdw>
              </a:effectLst>
            </a:rPr>
            <a:t>Hvordan kropp og sinn henger sammen</a:t>
          </a:r>
          <a:endParaRPr lang="en-US" b="0" cap="none" spc="0">
            <a:ln w="0"/>
            <a:solidFill>
              <a:schemeClr val="tx1"/>
            </a:solidFill>
            <a:effectLst>
              <a:outerShdw blurRad="38100" dist="19050" dir="2700000" algn="tl" rotWithShape="0">
                <a:schemeClr val="dk1">
                  <a:alpha val="40000"/>
                </a:schemeClr>
              </a:outerShdw>
            </a:effectLst>
          </a:endParaRPr>
        </a:p>
      </dgm:t>
    </dgm:pt>
    <dgm:pt modelId="{9B447DC3-0CBE-4A80-8147-7B343DB0A73F}" type="parTrans" cxnId="{C57C6E2B-9A28-48D3-9E67-F40A83AC1D29}">
      <dgm:prSet/>
      <dgm:spPr/>
      <dgm:t>
        <a:bodyPr/>
        <a:lstStyle/>
        <a:p>
          <a:endParaRPr lang="en-US"/>
        </a:p>
      </dgm:t>
    </dgm:pt>
    <dgm:pt modelId="{D03EFCB5-1175-402D-9854-6309DACD5B7F}" type="sibTrans" cxnId="{C57C6E2B-9A28-48D3-9E67-F40A83AC1D29}">
      <dgm:prSet/>
      <dgm:spPr/>
      <dgm:t>
        <a:bodyPr/>
        <a:lstStyle/>
        <a:p>
          <a:endParaRPr lang="en-US"/>
        </a:p>
      </dgm:t>
    </dgm:pt>
    <dgm:pt modelId="{ED9A95EC-FFF2-4BA5-A257-5DB04C182F56}">
      <dgm:prSet/>
      <dgm:spPr>
        <a:solidFill>
          <a:schemeClr val="accent4">
            <a:lumMod val="60000"/>
            <a:lumOff val="40000"/>
          </a:schemeClr>
        </a:solidFill>
      </dgm:spPr>
      <dgm:t>
        <a:bodyPr/>
        <a:lstStyle/>
        <a:p>
          <a:r>
            <a:rPr lang="nb-NO" b="0" cap="none" spc="0">
              <a:ln w="0"/>
              <a:solidFill>
                <a:schemeClr val="tx1"/>
              </a:solidFill>
              <a:effectLst>
                <a:outerShdw blurRad="38100" dist="19050" dir="2700000" algn="tl" rotWithShape="0">
                  <a:schemeClr val="dk1">
                    <a:alpha val="40000"/>
                  </a:schemeClr>
                </a:outerShdw>
              </a:effectLst>
            </a:rPr>
            <a:t>Evolusjonspsykologi</a:t>
          </a:r>
          <a:endParaRPr lang="en-US" b="0" cap="none" spc="0">
            <a:ln w="0"/>
            <a:solidFill>
              <a:schemeClr val="tx1"/>
            </a:solidFill>
            <a:effectLst>
              <a:outerShdw blurRad="38100" dist="19050" dir="2700000" algn="tl" rotWithShape="0">
                <a:schemeClr val="dk1">
                  <a:alpha val="40000"/>
                </a:schemeClr>
              </a:outerShdw>
            </a:effectLst>
          </a:endParaRPr>
        </a:p>
      </dgm:t>
    </dgm:pt>
    <dgm:pt modelId="{53CDEC1B-6DBF-4D86-B3FD-F7DA178825A6}" type="parTrans" cxnId="{44C51141-9C70-4EB7-9471-29EAD6A482BD}">
      <dgm:prSet/>
      <dgm:spPr/>
      <dgm:t>
        <a:bodyPr/>
        <a:lstStyle/>
        <a:p>
          <a:endParaRPr lang="en-US"/>
        </a:p>
      </dgm:t>
    </dgm:pt>
    <dgm:pt modelId="{3F48BEC2-FA05-4353-AFC4-640DCCF2BF5A}" type="sibTrans" cxnId="{44C51141-9C70-4EB7-9471-29EAD6A482BD}">
      <dgm:prSet/>
      <dgm:spPr/>
      <dgm:t>
        <a:bodyPr/>
        <a:lstStyle/>
        <a:p>
          <a:endParaRPr lang="en-US"/>
        </a:p>
      </dgm:t>
    </dgm:pt>
    <dgm:pt modelId="{600AD4B9-E1B0-4CFA-8E84-41541308770C}">
      <dgm:prSet/>
      <dgm:spPr>
        <a:solidFill>
          <a:schemeClr val="accent4">
            <a:lumMod val="60000"/>
            <a:lumOff val="40000"/>
          </a:schemeClr>
        </a:solidFill>
      </dgm:spPr>
      <dgm:t>
        <a:bodyPr/>
        <a:lstStyle/>
        <a:p>
          <a:r>
            <a:rPr lang="nb-NO" b="0" cap="none" spc="0">
              <a:ln w="0"/>
              <a:solidFill>
                <a:schemeClr val="tx1"/>
              </a:solidFill>
              <a:effectLst>
                <a:outerShdw blurRad="38100" dist="19050" dir="2700000" algn="tl" rotWithShape="0">
                  <a:schemeClr val="dk1">
                    <a:alpha val="40000"/>
                  </a:schemeClr>
                </a:outerShdw>
              </a:effectLst>
            </a:rPr>
            <a:t>Rusmidlers påvirkning av hjernen</a:t>
          </a:r>
          <a:endParaRPr lang="en-US" b="0" cap="none" spc="0">
            <a:ln w="0"/>
            <a:solidFill>
              <a:schemeClr val="tx1"/>
            </a:solidFill>
            <a:effectLst>
              <a:outerShdw blurRad="38100" dist="19050" dir="2700000" algn="tl" rotWithShape="0">
                <a:schemeClr val="dk1">
                  <a:alpha val="40000"/>
                </a:schemeClr>
              </a:outerShdw>
            </a:effectLst>
          </a:endParaRPr>
        </a:p>
      </dgm:t>
    </dgm:pt>
    <dgm:pt modelId="{A74CB911-4B27-4D59-B5B2-9F77A01F2102}" type="parTrans" cxnId="{90E8452A-998B-400A-9F3E-9F85B4F14B31}">
      <dgm:prSet/>
      <dgm:spPr/>
      <dgm:t>
        <a:bodyPr/>
        <a:lstStyle/>
        <a:p>
          <a:endParaRPr lang="en-US"/>
        </a:p>
      </dgm:t>
    </dgm:pt>
    <dgm:pt modelId="{46F6F42B-007D-4DC2-8586-1FFC4285732D}" type="sibTrans" cxnId="{90E8452A-998B-400A-9F3E-9F85B4F14B31}">
      <dgm:prSet/>
      <dgm:spPr/>
      <dgm:t>
        <a:bodyPr/>
        <a:lstStyle/>
        <a:p>
          <a:endParaRPr lang="en-US"/>
        </a:p>
      </dgm:t>
    </dgm:pt>
    <dgm:pt modelId="{A44E0C30-E5A3-43C7-A735-BAC0334BF3BB}">
      <dgm:prSet/>
      <dgm:spPr>
        <a:solidFill>
          <a:schemeClr val="accent4">
            <a:lumMod val="60000"/>
            <a:lumOff val="40000"/>
          </a:schemeClr>
        </a:solidFill>
      </dgm:spPr>
      <dgm:t>
        <a:bodyPr/>
        <a:lstStyle/>
        <a:p>
          <a:r>
            <a:rPr lang="nb-NO" b="0" cap="none" spc="0">
              <a:ln w="0"/>
              <a:solidFill>
                <a:schemeClr val="tx1"/>
              </a:solidFill>
              <a:effectLst>
                <a:outerShdw blurRad="38100" dist="19050" dir="2700000" algn="tl" rotWithShape="0">
                  <a:schemeClr val="dk1">
                    <a:alpha val="40000"/>
                  </a:schemeClr>
                </a:outerShdw>
              </a:effectLst>
            </a:rPr>
            <a:t>Stress, sårbarhet, motstandsdyktighet</a:t>
          </a:r>
          <a:endParaRPr lang="en-US" b="0" cap="none" spc="0">
            <a:ln w="0"/>
            <a:solidFill>
              <a:schemeClr val="tx1"/>
            </a:solidFill>
            <a:effectLst>
              <a:outerShdw blurRad="38100" dist="19050" dir="2700000" algn="tl" rotWithShape="0">
                <a:schemeClr val="dk1">
                  <a:alpha val="40000"/>
                </a:schemeClr>
              </a:outerShdw>
            </a:effectLst>
          </a:endParaRPr>
        </a:p>
      </dgm:t>
    </dgm:pt>
    <dgm:pt modelId="{6A8477E0-444D-41CC-8EAB-4967CF937417}" type="parTrans" cxnId="{2C7B708F-1056-4C23-B42F-B66E24CFF9F3}">
      <dgm:prSet/>
      <dgm:spPr/>
      <dgm:t>
        <a:bodyPr/>
        <a:lstStyle/>
        <a:p>
          <a:endParaRPr lang="en-US"/>
        </a:p>
      </dgm:t>
    </dgm:pt>
    <dgm:pt modelId="{FF2E20D0-0EF2-4DE4-BF6C-5EDF06BDA03F}" type="sibTrans" cxnId="{2C7B708F-1056-4C23-B42F-B66E24CFF9F3}">
      <dgm:prSet/>
      <dgm:spPr/>
      <dgm:t>
        <a:bodyPr/>
        <a:lstStyle/>
        <a:p>
          <a:endParaRPr lang="en-US"/>
        </a:p>
      </dgm:t>
    </dgm:pt>
    <dgm:pt modelId="{59CD8DF4-9E39-4930-8F0F-21ED237CD744}">
      <dgm:prSet/>
      <dgm:spPr>
        <a:solidFill>
          <a:schemeClr val="accent4">
            <a:lumMod val="60000"/>
            <a:lumOff val="40000"/>
          </a:schemeClr>
        </a:solidFill>
      </dgm:spPr>
      <dgm:t>
        <a:bodyPr/>
        <a:lstStyle/>
        <a:p>
          <a:r>
            <a:rPr lang="nb-NO" b="0" cap="none" spc="0">
              <a:ln w="0"/>
              <a:solidFill>
                <a:schemeClr val="tx1"/>
              </a:solidFill>
              <a:effectLst>
                <a:outerShdw blurRad="38100" dist="19050" dir="2700000" algn="tl" rotWithShape="0">
                  <a:schemeClr val="dk1">
                    <a:alpha val="40000"/>
                  </a:schemeClr>
                </a:outerShdw>
              </a:effectLst>
            </a:rPr>
            <a:t>Anvendt psykologi</a:t>
          </a:r>
          <a:endParaRPr lang="en-US" b="0" cap="none" spc="0">
            <a:ln w="0"/>
            <a:solidFill>
              <a:schemeClr val="tx1"/>
            </a:solidFill>
            <a:effectLst>
              <a:outerShdw blurRad="38100" dist="19050" dir="2700000" algn="tl" rotWithShape="0">
                <a:schemeClr val="dk1">
                  <a:alpha val="40000"/>
                </a:schemeClr>
              </a:outerShdw>
            </a:effectLst>
          </a:endParaRPr>
        </a:p>
      </dgm:t>
    </dgm:pt>
    <dgm:pt modelId="{4AB24AAB-B0F5-4829-AE7B-A8AC6F51AE6E}" type="parTrans" cxnId="{62549407-1ED9-463C-BE09-141BDEA03910}">
      <dgm:prSet/>
      <dgm:spPr/>
      <dgm:t>
        <a:bodyPr/>
        <a:lstStyle/>
        <a:p>
          <a:endParaRPr lang="en-US"/>
        </a:p>
      </dgm:t>
    </dgm:pt>
    <dgm:pt modelId="{30A626FF-C66E-45C5-96A2-D0448CB1B23C}" type="sibTrans" cxnId="{62549407-1ED9-463C-BE09-141BDEA03910}">
      <dgm:prSet/>
      <dgm:spPr/>
      <dgm:t>
        <a:bodyPr/>
        <a:lstStyle/>
        <a:p>
          <a:endParaRPr lang="en-US"/>
        </a:p>
      </dgm:t>
    </dgm:pt>
    <dgm:pt modelId="{AFB4EC66-A7C8-42BC-8687-3EBA70D305C7}">
      <dgm:prSet/>
      <dgm:spPr>
        <a:solidFill>
          <a:schemeClr val="accent4">
            <a:lumMod val="60000"/>
            <a:lumOff val="40000"/>
          </a:schemeClr>
        </a:solidFill>
      </dgm:spPr>
      <dgm:t>
        <a:bodyPr/>
        <a:lstStyle/>
        <a:p>
          <a:r>
            <a:rPr lang="nb-NO" b="0" cap="none" spc="0">
              <a:ln w="0"/>
              <a:solidFill>
                <a:schemeClr val="tx1"/>
              </a:solidFill>
              <a:effectLst>
                <a:outerShdw blurRad="38100" dist="19050" dir="2700000" algn="tl" rotWithShape="0">
                  <a:schemeClr val="dk1">
                    <a:alpha val="40000"/>
                  </a:schemeClr>
                </a:outerShdw>
              </a:effectLst>
            </a:rPr>
            <a:t>Bærekraft</a:t>
          </a:r>
          <a:endParaRPr lang="en-US" b="0" cap="none" spc="0">
            <a:ln w="0"/>
            <a:solidFill>
              <a:schemeClr val="tx1"/>
            </a:solidFill>
            <a:effectLst>
              <a:outerShdw blurRad="38100" dist="19050" dir="2700000" algn="tl" rotWithShape="0">
                <a:schemeClr val="dk1">
                  <a:alpha val="40000"/>
                </a:schemeClr>
              </a:outerShdw>
            </a:effectLst>
          </a:endParaRPr>
        </a:p>
      </dgm:t>
    </dgm:pt>
    <dgm:pt modelId="{A6E1ED19-A00A-4D7D-AD3A-6E7E5785454F}" type="parTrans" cxnId="{C8E2DE62-1EF2-4252-991F-29BB9E95BD90}">
      <dgm:prSet/>
      <dgm:spPr/>
      <dgm:t>
        <a:bodyPr/>
        <a:lstStyle/>
        <a:p>
          <a:endParaRPr lang="en-US"/>
        </a:p>
      </dgm:t>
    </dgm:pt>
    <dgm:pt modelId="{C1A88800-BF2D-4B4E-AB86-1AB73131B256}" type="sibTrans" cxnId="{C8E2DE62-1EF2-4252-991F-29BB9E95BD90}">
      <dgm:prSet/>
      <dgm:spPr/>
      <dgm:t>
        <a:bodyPr/>
        <a:lstStyle/>
        <a:p>
          <a:endParaRPr lang="en-US"/>
        </a:p>
      </dgm:t>
    </dgm:pt>
    <dgm:pt modelId="{228F26DD-F9C5-437E-A0E3-41B9D518F7CE}" type="pres">
      <dgm:prSet presAssocID="{16FDD1F2-7DA8-48AB-8DBE-AB8EC2514705}" presName="diagram" presStyleCnt="0">
        <dgm:presLayoutVars>
          <dgm:dir/>
          <dgm:resizeHandles val="exact"/>
        </dgm:presLayoutVars>
      </dgm:prSet>
      <dgm:spPr/>
    </dgm:pt>
    <dgm:pt modelId="{1DE87305-E300-48A7-9C9F-261CE735A5FE}" type="pres">
      <dgm:prSet presAssocID="{FD9DEED0-34A9-4C09-B180-04F17014E3C8}" presName="node" presStyleLbl="node1" presStyleIdx="0" presStyleCnt="12" custLinFactNeighborX="3280" custLinFactNeighborY="-3871">
        <dgm:presLayoutVars>
          <dgm:bulletEnabled val="1"/>
        </dgm:presLayoutVars>
      </dgm:prSet>
      <dgm:spPr/>
    </dgm:pt>
    <dgm:pt modelId="{5AA77A04-05A7-4B9A-834E-3E0BB4BE6DD2}" type="pres">
      <dgm:prSet presAssocID="{88871A44-E453-4E68-8215-34E8B8AF7717}" presName="sibTrans" presStyleCnt="0"/>
      <dgm:spPr/>
    </dgm:pt>
    <dgm:pt modelId="{85003B72-C764-4F3A-986C-F67F7ED5270D}" type="pres">
      <dgm:prSet presAssocID="{D6A34480-263A-4FA6-8892-9C83544F51F1}" presName="node" presStyleLbl="node1" presStyleIdx="1" presStyleCnt="12" custLinFactNeighborX="3280" custLinFactNeighborY="-3871">
        <dgm:presLayoutVars>
          <dgm:bulletEnabled val="1"/>
        </dgm:presLayoutVars>
      </dgm:prSet>
      <dgm:spPr/>
    </dgm:pt>
    <dgm:pt modelId="{9D3F1019-63BA-4DB8-B37B-0122352CC564}" type="pres">
      <dgm:prSet presAssocID="{75174B27-E263-4EC8-8F19-8E7F824DC219}" presName="sibTrans" presStyleCnt="0"/>
      <dgm:spPr/>
    </dgm:pt>
    <dgm:pt modelId="{7717453B-09E7-4371-8F12-F194FE9AEA11}" type="pres">
      <dgm:prSet presAssocID="{5BE07FB7-DCF9-4872-8CF2-E875E226DC45}" presName="node" presStyleLbl="node1" presStyleIdx="2" presStyleCnt="12" custLinFactNeighborX="3280" custLinFactNeighborY="-3871">
        <dgm:presLayoutVars>
          <dgm:bulletEnabled val="1"/>
        </dgm:presLayoutVars>
      </dgm:prSet>
      <dgm:spPr/>
    </dgm:pt>
    <dgm:pt modelId="{578AFCB6-EA1E-489C-9D1A-6685F4781A90}" type="pres">
      <dgm:prSet presAssocID="{55F1C043-9236-4E49-B3B1-DF45109FF204}" presName="sibTrans" presStyleCnt="0"/>
      <dgm:spPr/>
    </dgm:pt>
    <dgm:pt modelId="{2EF60BE3-5128-40C5-87A4-0AD7D0A67D42}" type="pres">
      <dgm:prSet presAssocID="{FCB6FBA3-A618-4BE3-AB1E-7239F4C2A417}" presName="node" presStyleLbl="node1" presStyleIdx="3" presStyleCnt="12" custLinFactNeighborX="3280" custLinFactNeighborY="-3871">
        <dgm:presLayoutVars>
          <dgm:bulletEnabled val="1"/>
        </dgm:presLayoutVars>
      </dgm:prSet>
      <dgm:spPr/>
    </dgm:pt>
    <dgm:pt modelId="{45508D39-EEB3-41DD-B070-9FD4858B460D}" type="pres">
      <dgm:prSet presAssocID="{A4985A90-57CE-425B-8C1B-75DE160F1930}" presName="sibTrans" presStyleCnt="0"/>
      <dgm:spPr/>
    </dgm:pt>
    <dgm:pt modelId="{31AB3089-AD89-4CD3-8134-9AA201231C57}" type="pres">
      <dgm:prSet presAssocID="{56970972-178F-4270-BFC3-3EA5496BC58B}" presName="node" presStyleLbl="node1" presStyleIdx="4" presStyleCnt="12" custLinFactNeighborX="3280" custLinFactNeighborY="-3871">
        <dgm:presLayoutVars>
          <dgm:bulletEnabled val="1"/>
        </dgm:presLayoutVars>
      </dgm:prSet>
      <dgm:spPr/>
    </dgm:pt>
    <dgm:pt modelId="{3ECF5BB9-3C86-4BB2-A850-69098CED43E4}" type="pres">
      <dgm:prSet presAssocID="{A7962838-7DB0-4509-8B91-E93682C028B7}" presName="sibTrans" presStyleCnt="0"/>
      <dgm:spPr/>
    </dgm:pt>
    <dgm:pt modelId="{272A8FB7-7526-4897-BA69-221A0E6AD7DA}" type="pres">
      <dgm:prSet presAssocID="{D2C528AD-822E-4E2E-9B76-0FA3E4E6DA96}" presName="node" presStyleLbl="node1" presStyleIdx="5" presStyleCnt="12" custLinFactNeighborX="3280" custLinFactNeighborY="-3871">
        <dgm:presLayoutVars>
          <dgm:bulletEnabled val="1"/>
        </dgm:presLayoutVars>
      </dgm:prSet>
      <dgm:spPr/>
    </dgm:pt>
    <dgm:pt modelId="{5382B1F6-3AA0-4EE3-9293-50DADDBA827B}" type="pres">
      <dgm:prSet presAssocID="{7352B537-D2E5-41F4-AC72-04C0B7653A6C}" presName="sibTrans" presStyleCnt="0"/>
      <dgm:spPr/>
    </dgm:pt>
    <dgm:pt modelId="{E164E053-0379-4ED0-AA46-9E41F1997245}" type="pres">
      <dgm:prSet presAssocID="{6C13A427-0CA8-47DD-AE70-7D5500879237}" presName="node" presStyleLbl="node1" presStyleIdx="6" presStyleCnt="12">
        <dgm:presLayoutVars>
          <dgm:bulletEnabled val="1"/>
        </dgm:presLayoutVars>
      </dgm:prSet>
      <dgm:spPr/>
    </dgm:pt>
    <dgm:pt modelId="{36015AA7-C01C-4D7D-8F0D-C52B8D22A638}" type="pres">
      <dgm:prSet presAssocID="{D03EFCB5-1175-402D-9854-6309DACD5B7F}" presName="sibTrans" presStyleCnt="0"/>
      <dgm:spPr/>
    </dgm:pt>
    <dgm:pt modelId="{48023963-ACB3-425C-96A0-706E7A98CBCD}" type="pres">
      <dgm:prSet presAssocID="{ED9A95EC-FFF2-4BA5-A257-5DB04C182F56}" presName="node" presStyleLbl="node1" presStyleIdx="7" presStyleCnt="12">
        <dgm:presLayoutVars>
          <dgm:bulletEnabled val="1"/>
        </dgm:presLayoutVars>
      </dgm:prSet>
      <dgm:spPr/>
    </dgm:pt>
    <dgm:pt modelId="{75AD7742-B43A-4998-BA30-C8270FFE4D8E}" type="pres">
      <dgm:prSet presAssocID="{3F48BEC2-FA05-4353-AFC4-640DCCF2BF5A}" presName="sibTrans" presStyleCnt="0"/>
      <dgm:spPr/>
    </dgm:pt>
    <dgm:pt modelId="{1434625C-3CC8-4FE2-91D4-5AF42D28DC9D}" type="pres">
      <dgm:prSet presAssocID="{600AD4B9-E1B0-4CFA-8E84-41541308770C}" presName="node" presStyleLbl="node1" presStyleIdx="8" presStyleCnt="12">
        <dgm:presLayoutVars>
          <dgm:bulletEnabled val="1"/>
        </dgm:presLayoutVars>
      </dgm:prSet>
      <dgm:spPr/>
    </dgm:pt>
    <dgm:pt modelId="{9504AC52-36CF-4E35-86A3-00732D8A2753}" type="pres">
      <dgm:prSet presAssocID="{46F6F42B-007D-4DC2-8586-1FFC4285732D}" presName="sibTrans" presStyleCnt="0"/>
      <dgm:spPr/>
    </dgm:pt>
    <dgm:pt modelId="{7A734442-55E3-41C7-8AD8-5CC59C337AEB}" type="pres">
      <dgm:prSet presAssocID="{A44E0C30-E5A3-43C7-A735-BAC0334BF3BB}" presName="node" presStyleLbl="node1" presStyleIdx="9" presStyleCnt="12">
        <dgm:presLayoutVars>
          <dgm:bulletEnabled val="1"/>
        </dgm:presLayoutVars>
      </dgm:prSet>
      <dgm:spPr/>
    </dgm:pt>
    <dgm:pt modelId="{C723BB09-5F4F-41C9-908A-A93F6C2608A1}" type="pres">
      <dgm:prSet presAssocID="{FF2E20D0-0EF2-4DE4-BF6C-5EDF06BDA03F}" presName="sibTrans" presStyleCnt="0"/>
      <dgm:spPr/>
    </dgm:pt>
    <dgm:pt modelId="{5AEEE96E-2959-4A88-8427-A56B7547F0F7}" type="pres">
      <dgm:prSet presAssocID="{59CD8DF4-9E39-4930-8F0F-21ED237CD744}" presName="node" presStyleLbl="node1" presStyleIdx="10" presStyleCnt="12">
        <dgm:presLayoutVars>
          <dgm:bulletEnabled val="1"/>
        </dgm:presLayoutVars>
      </dgm:prSet>
      <dgm:spPr/>
    </dgm:pt>
    <dgm:pt modelId="{A007557A-B5E0-4442-8535-21DF4B5D1A6F}" type="pres">
      <dgm:prSet presAssocID="{30A626FF-C66E-45C5-96A2-D0448CB1B23C}" presName="sibTrans" presStyleCnt="0"/>
      <dgm:spPr/>
    </dgm:pt>
    <dgm:pt modelId="{63EF3858-0725-4EBF-B5A9-E51FCDEB83F9}" type="pres">
      <dgm:prSet presAssocID="{AFB4EC66-A7C8-42BC-8687-3EBA70D305C7}" presName="node" presStyleLbl="node1" presStyleIdx="11" presStyleCnt="12">
        <dgm:presLayoutVars>
          <dgm:bulletEnabled val="1"/>
        </dgm:presLayoutVars>
      </dgm:prSet>
      <dgm:spPr/>
    </dgm:pt>
  </dgm:ptLst>
  <dgm:cxnLst>
    <dgm:cxn modelId="{62549407-1ED9-463C-BE09-141BDEA03910}" srcId="{16FDD1F2-7DA8-48AB-8DBE-AB8EC2514705}" destId="{59CD8DF4-9E39-4930-8F0F-21ED237CD744}" srcOrd="10" destOrd="0" parTransId="{4AB24AAB-B0F5-4829-AE7B-A8AC6F51AE6E}" sibTransId="{30A626FF-C66E-45C5-96A2-D0448CB1B23C}"/>
    <dgm:cxn modelId="{7030EB08-6049-4407-A2B6-5697A625AFA6}" type="presOf" srcId="{D2C528AD-822E-4E2E-9B76-0FA3E4E6DA96}" destId="{272A8FB7-7526-4897-BA69-221A0E6AD7DA}" srcOrd="0" destOrd="0" presId="urn:microsoft.com/office/officeart/2005/8/layout/default"/>
    <dgm:cxn modelId="{80A26C10-DD6E-48E1-9BDF-AF57D5F17D26}" type="presOf" srcId="{ED9A95EC-FFF2-4BA5-A257-5DB04C182F56}" destId="{48023963-ACB3-425C-96A0-706E7A98CBCD}" srcOrd="0" destOrd="0" presId="urn:microsoft.com/office/officeart/2005/8/layout/default"/>
    <dgm:cxn modelId="{D7B46111-954A-41EB-9E32-D72DE7AF874F}" type="presOf" srcId="{FCB6FBA3-A618-4BE3-AB1E-7239F4C2A417}" destId="{2EF60BE3-5128-40C5-87A4-0AD7D0A67D42}" srcOrd="0" destOrd="0" presId="urn:microsoft.com/office/officeart/2005/8/layout/default"/>
    <dgm:cxn modelId="{5DE29E14-848B-4209-9EB0-D0FB99371973}" type="presOf" srcId="{5BE07FB7-DCF9-4872-8CF2-E875E226DC45}" destId="{7717453B-09E7-4371-8F12-F194FE9AEA11}" srcOrd="0" destOrd="0" presId="urn:microsoft.com/office/officeart/2005/8/layout/default"/>
    <dgm:cxn modelId="{95493B17-86D2-4B40-9101-CBEB1610EEB4}" type="presOf" srcId="{16FDD1F2-7DA8-48AB-8DBE-AB8EC2514705}" destId="{228F26DD-F9C5-437E-A0E3-41B9D518F7CE}" srcOrd="0" destOrd="0" presId="urn:microsoft.com/office/officeart/2005/8/layout/default"/>
    <dgm:cxn modelId="{C3F85418-3D1A-46E5-9D06-CEC93E4EDA05}" srcId="{16FDD1F2-7DA8-48AB-8DBE-AB8EC2514705}" destId="{D6A34480-263A-4FA6-8892-9C83544F51F1}" srcOrd="1" destOrd="0" parTransId="{1B92CE9D-AC34-49B9-AA31-FCE14AB804E2}" sibTransId="{75174B27-E263-4EC8-8F19-8E7F824DC219}"/>
    <dgm:cxn modelId="{EBE2A219-6A09-48EF-954F-4BD1AEB798DC}" type="presOf" srcId="{59CD8DF4-9E39-4930-8F0F-21ED237CD744}" destId="{5AEEE96E-2959-4A88-8427-A56B7547F0F7}" srcOrd="0" destOrd="0" presId="urn:microsoft.com/office/officeart/2005/8/layout/default"/>
    <dgm:cxn modelId="{3335781E-5E6F-4E07-AD8F-A70E1A019412}" type="presOf" srcId="{6C13A427-0CA8-47DD-AE70-7D5500879237}" destId="{E164E053-0379-4ED0-AA46-9E41F1997245}" srcOrd="0" destOrd="0" presId="urn:microsoft.com/office/officeart/2005/8/layout/default"/>
    <dgm:cxn modelId="{90E8452A-998B-400A-9F3E-9F85B4F14B31}" srcId="{16FDD1F2-7DA8-48AB-8DBE-AB8EC2514705}" destId="{600AD4B9-E1B0-4CFA-8E84-41541308770C}" srcOrd="8" destOrd="0" parTransId="{A74CB911-4B27-4D59-B5B2-9F77A01F2102}" sibTransId="{46F6F42B-007D-4DC2-8586-1FFC4285732D}"/>
    <dgm:cxn modelId="{C57C6E2B-9A28-48D3-9E67-F40A83AC1D29}" srcId="{16FDD1F2-7DA8-48AB-8DBE-AB8EC2514705}" destId="{6C13A427-0CA8-47DD-AE70-7D5500879237}" srcOrd="6" destOrd="0" parTransId="{9B447DC3-0CBE-4A80-8147-7B343DB0A73F}" sibTransId="{D03EFCB5-1175-402D-9854-6309DACD5B7F}"/>
    <dgm:cxn modelId="{44C51141-9C70-4EB7-9471-29EAD6A482BD}" srcId="{16FDD1F2-7DA8-48AB-8DBE-AB8EC2514705}" destId="{ED9A95EC-FFF2-4BA5-A257-5DB04C182F56}" srcOrd="7" destOrd="0" parTransId="{53CDEC1B-6DBF-4D86-B3FD-F7DA178825A6}" sibTransId="{3F48BEC2-FA05-4353-AFC4-640DCCF2BF5A}"/>
    <dgm:cxn modelId="{C8E2DE62-1EF2-4252-991F-29BB9E95BD90}" srcId="{16FDD1F2-7DA8-48AB-8DBE-AB8EC2514705}" destId="{AFB4EC66-A7C8-42BC-8687-3EBA70D305C7}" srcOrd="11" destOrd="0" parTransId="{A6E1ED19-A00A-4D7D-AD3A-6E7E5785454F}" sibTransId="{C1A88800-BF2D-4B4E-AB86-1AB73131B256}"/>
    <dgm:cxn modelId="{A9728543-A91A-4495-800E-8FD8F62AF3A2}" type="presOf" srcId="{FD9DEED0-34A9-4C09-B180-04F17014E3C8}" destId="{1DE87305-E300-48A7-9C9F-261CE735A5FE}" srcOrd="0" destOrd="0" presId="urn:microsoft.com/office/officeart/2005/8/layout/default"/>
    <dgm:cxn modelId="{C4F0EF66-B2EC-4864-AE36-54A941BC62E3}" type="presOf" srcId="{600AD4B9-E1B0-4CFA-8E84-41541308770C}" destId="{1434625C-3CC8-4FE2-91D4-5AF42D28DC9D}" srcOrd="0" destOrd="0" presId="urn:microsoft.com/office/officeart/2005/8/layout/default"/>
    <dgm:cxn modelId="{42A1306E-BDA5-470A-AC46-482B8998D63D}" type="presOf" srcId="{56970972-178F-4270-BFC3-3EA5496BC58B}" destId="{31AB3089-AD89-4CD3-8134-9AA201231C57}" srcOrd="0" destOrd="0" presId="urn:microsoft.com/office/officeart/2005/8/layout/default"/>
    <dgm:cxn modelId="{24A68D58-CBAD-4A47-8FB1-6E2C064D894B}" srcId="{16FDD1F2-7DA8-48AB-8DBE-AB8EC2514705}" destId="{FD9DEED0-34A9-4C09-B180-04F17014E3C8}" srcOrd="0" destOrd="0" parTransId="{3BADB781-2261-4D9F-B847-E00826DC4AA3}" sibTransId="{88871A44-E453-4E68-8215-34E8B8AF7717}"/>
    <dgm:cxn modelId="{F4DBA784-4FF8-4F03-8A26-C1701FB7079C}" type="presOf" srcId="{A44E0C30-E5A3-43C7-A735-BAC0334BF3BB}" destId="{7A734442-55E3-41C7-8AD8-5CC59C337AEB}" srcOrd="0" destOrd="0" presId="urn:microsoft.com/office/officeart/2005/8/layout/default"/>
    <dgm:cxn modelId="{B94F088B-1931-4F80-BEB4-0779A28F755F}" srcId="{16FDD1F2-7DA8-48AB-8DBE-AB8EC2514705}" destId="{D2C528AD-822E-4E2E-9B76-0FA3E4E6DA96}" srcOrd="5" destOrd="0" parTransId="{7A710252-7F09-47B4-A090-2B62742DDC41}" sibTransId="{7352B537-D2E5-41F4-AC72-04C0B7653A6C}"/>
    <dgm:cxn modelId="{2C7B708F-1056-4C23-B42F-B66E24CFF9F3}" srcId="{16FDD1F2-7DA8-48AB-8DBE-AB8EC2514705}" destId="{A44E0C30-E5A3-43C7-A735-BAC0334BF3BB}" srcOrd="9" destOrd="0" parTransId="{6A8477E0-444D-41CC-8EAB-4967CF937417}" sibTransId="{FF2E20D0-0EF2-4DE4-BF6C-5EDF06BDA03F}"/>
    <dgm:cxn modelId="{E9B48297-B856-4929-A722-5BA43920430F}" type="presOf" srcId="{D6A34480-263A-4FA6-8892-9C83544F51F1}" destId="{85003B72-C764-4F3A-986C-F67F7ED5270D}" srcOrd="0" destOrd="0" presId="urn:microsoft.com/office/officeart/2005/8/layout/default"/>
    <dgm:cxn modelId="{39A7C9AF-9AFA-484D-8EF3-8720F9EABECE}" srcId="{16FDD1F2-7DA8-48AB-8DBE-AB8EC2514705}" destId="{56970972-178F-4270-BFC3-3EA5496BC58B}" srcOrd="4" destOrd="0" parTransId="{6AB15A42-BE79-484F-9F36-E735A95B4AF6}" sibTransId="{A7962838-7DB0-4509-8B91-E93682C028B7}"/>
    <dgm:cxn modelId="{ADD286CE-243F-4E47-91AC-C5F7EB166C7C}" srcId="{16FDD1F2-7DA8-48AB-8DBE-AB8EC2514705}" destId="{5BE07FB7-DCF9-4872-8CF2-E875E226DC45}" srcOrd="2" destOrd="0" parTransId="{FE22A473-18E9-458A-BBB4-7D78512DABBC}" sibTransId="{55F1C043-9236-4E49-B3B1-DF45109FF204}"/>
    <dgm:cxn modelId="{E8F386DB-6DCA-43B9-BDD9-06C3BF598578}" srcId="{16FDD1F2-7DA8-48AB-8DBE-AB8EC2514705}" destId="{FCB6FBA3-A618-4BE3-AB1E-7239F4C2A417}" srcOrd="3" destOrd="0" parTransId="{3780E7AC-A4EC-4085-A322-9AF13913C2AA}" sibTransId="{A4985A90-57CE-425B-8C1B-75DE160F1930}"/>
    <dgm:cxn modelId="{11AE84FF-B28A-4CAB-A4CC-89CA0F33F0F6}" type="presOf" srcId="{AFB4EC66-A7C8-42BC-8687-3EBA70D305C7}" destId="{63EF3858-0725-4EBF-B5A9-E51FCDEB83F9}" srcOrd="0" destOrd="0" presId="urn:microsoft.com/office/officeart/2005/8/layout/default"/>
    <dgm:cxn modelId="{77BEB191-03E0-4C6A-B65C-CE7EF48B6851}" type="presParOf" srcId="{228F26DD-F9C5-437E-A0E3-41B9D518F7CE}" destId="{1DE87305-E300-48A7-9C9F-261CE735A5FE}" srcOrd="0" destOrd="0" presId="urn:microsoft.com/office/officeart/2005/8/layout/default"/>
    <dgm:cxn modelId="{14E0B29F-913C-4FD0-9FAB-5DBF22AD263C}" type="presParOf" srcId="{228F26DD-F9C5-437E-A0E3-41B9D518F7CE}" destId="{5AA77A04-05A7-4B9A-834E-3E0BB4BE6DD2}" srcOrd="1" destOrd="0" presId="urn:microsoft.com/office/officeart/2005/8/layout/default"/>
    <dgm:cxn modelId="{60FCC83C-AC54-44EF-8C04-2A6E563AC7DA}" type="presParOf" srcId="{228F26DD-F9C5-437E-A0E3-41B9D518F7CE}" destId="{85003B72-C764-4F3A-986C-F67F7ED5270D}" srcOrd="2" destOrd="0" presId="urn:microsoft.com/office/officeart/2005/8/layout/default"/>
    <dgm:cxn modelId="{6D972320-3C95-4A12-9E89-9CF00EFBD4B5}" type="presParOf" srcId="{228F26DD-F9C5-437E-A0E3-41B9D518F7CE}" destId="{9D3F1019-63BA-4DB8-B37B-0122352CC564}" srcOrd="3" destOrd="0" presId="urn:microsoft.com/office/officeart/2005/8/layout/default"/>
    <dgm:cxn modelId="{4F12C57B-824F-47EB-9CBB-D544AC774892}" type="presParOf" srcId="{228F26DD-F9C5-437E-A0E3-41B9D518F7CE}" destId="{7717453B-09E7-4371-8F12-F194FE9AEA11}" srcOrd="4" destOrd="0" presId="urn:microsoft.com/office/officeart/2005/8/layout/default"/>
    <dgm:cxn modelId="{A96E0AA6-D528-40CD-A0D7-3CC049FAAB4E}" type="presParOf" srcId="{228F26DD-F9C5-437E-A0E3-41B9D518F7CE}" destId="{578AFCB6-EA1E-489C-9D1A-6685F4781A90}" srcOrd="5" destOrd="0" presId="urn:microsoft.com/office/officeart/2005/8/layout/default"/>
    <dgm:cxn modelId="{045FF7E2-C65E-401F-9518-2E55945267BC}" type="presParOf" srcId="{228F26DD-F9C5-437E-A0E3-41B9D518F7CE}" destId="{2EF60BE3-5128-40C5-87A4-0AD7D0A67D42}" srcOrd="6" destOrd="0" presId="urn:microsoft.com/office/officeart/2005/8/layout/default"/>
    <dgm:cxn modelId="{E4F4B7B2-CB03-4E55-9EEA-38295D2E4384}" type="presParOf" srcId="{228F26DD-F9C5-437E-A0E3-41B9D518F7CE}" destId="{45508D39-EEB3-41DD-B070-9FD4858B460D}" srcOrd="7" destOrd="0" presId="urn:microsoft.com/office/officeart/2005/8/layout/default"/>
    <dgm:cxn modelId="{D0A5DD35-0E46-4D80-A94A-5595DB14CD64}" type="presParOf" srcId="{228F26DD-F9C5-437E-A0E3-41B9D518F7CE}" destId="{31AB3089-AD89-4CD3-8134-9AA201231C57}" srcOrd="8" destOrd="0" presId="urn:microsoft.com/office/officeart/2005/8/layout/default"/>
    <dgm:cxn modelId="{5E04C7BF-FE16-4C8E-9207-F333950213F8}" type="presParOf" srcId="{228F26DD-F9C5-437E-A0E3-41B9D518F7CE}" destId="{3ECF5BB9-3C86-4BB2-A850-69098CED43E4}" srcOrd="9" destOrd="0" presId="urn:microsoft.com/office/officeart/2005/8/layout/default"/>
    <dgm:cxn modelId="{B30F3591-2F5F-49F4-8549-BAE35D0FB7E4}" type="presParOf" srcId="{228F26DD-F9C5-437E-A0E3-41B9D518F7CE}" destId="{272A8FB7-7526-4897-BA69-221A0E6AD7DA}" srcOrd="10" destOrd="0" presId="urn:microsoft.com/office/officeart/2005/8/layout/default"/>
    <dgm:cxn modelId="{F87CCCBC-DFD0-4127-B5C6-62B1922ECF77}" type="presParOf" srcId="{228F26DD-F9C5-437E-A0E3-41B9D518F7CE}" destId="{5382B1F6-3AA0-4EE3-9293-50DADDBA827B}" srcOrd="11" destOrd="0" presId="urn:microsoft.com/office/officeart/2005/8/layout/default"/>
    <dgm:cxn modelId="{F13D6F0B-0DE0-41B2-A2D7-9EA2431209DE}" type="presParOf" srcId="{228F26DD-F9C5-437E-A0E3-41B9D518F7CE}" destId="{E164E053-0379-4ED0-AA46-9E41F1997245}" srcOrd="12" destOrd="0" presId="urn:microsoft.com/office/officeart/2005/8/layout/default"/>
    <dgm:cxn modelId="{55E1B567-69CA-424D-987E-731A0E179BCD}" type="presParOf" srcId="{228F26DD-F9C5-437E-A0E3-41B9D518F7CE}" destId="{36015AA7-C01C-4D7D-8F0D-C52B8D22A638}" srcOrd="13" destOrd="0" presId="urn:microsoft.com/office/officeart/2005/8/layout/default"/>
    <dgm:cxn modelId="{8DCB964C-F588-46F8-97A7-C3D8B7A47F95}" type="presParOf" srcId="{228F26DD-F9C5-437E-A0E3-41B9D518F7CE}" destId="{48023963-ACB3-425C-96A0-706E7A98CBCD}" srcOrd="14" destOrd="0" presId="urn:microsoft.com/office/officeart/2005/8/layout/default"/>
    <dgm:cxn modelId="{3727562D-3BA4-4124-8759-FF0E556A270C}" type="presParOf" srcId="{228F26DD-F9C5-437E-A0E3-41B9D518F7CE}" destId="{75AD7742-B43A-4998-BA30-C8270FFE4D8E}" srcOrd="15" destOrd="0" presId="urn:microsoft.com/office/officeart/2005/8/layout/default"/>
    <dgm:cxn modelId="{FCC65118-E0B5-40DE-8363-05B6B46BBCE1}" type="presParOf" srcId="{228F26DD-F9C5-437E-A0E3-41B9D518F7CE}" destId="{1434625C-3CC8-4FE2-91D4-5AF42D28DC9D}" srcOrd="16" destOrd="0" presId="urn:microsoft.com/office/officeart/2005/8/layout/default"/>
    <dgm:cxn modelId="{9095119E-F05F-4D53-A163-0487C011DB29}" type="presParOf" srcId="{228F26DD-F9C5-437E-A0E3-41B9D518F7CE}" destId="{9504AC52-36CF-4E35-86A3-00732D8A2753}" srcOrd="17" destOrd="0" presId="urn:microsoft.com/office/officeart/2005/8/layout/default"/>
    <dgm:cxn modelId="{BC63AC95-D559-477F-B42E-204DE8BB1BDA}" type="presParOf" srcId="{228F26DD-F9C5-437E-A0E3-41B9D518F7CE}" destId="{7A734442-55E3-41C7-8AD8-5CC59C337AEB}" srcOrd="18" destOrd="0" presId="urn:microsoft.com/office/officeart/2005/8/layout/default"/>
    <dgm:cxn modelId="{62001E85-DE6B-45B7-98AE-763E707B6360}" type="presParOf" srcId="{228F26DD-F9C5-437E-A0E3-41B9D518F7CE}" destId="{C723BB09-5F4F-41C9-908A-A93F6C2608A1}" srcOrd="19" destOrd="0" presId="urn:microsoft.com/office/officeart/2005/8/layout/default"/>
    <dgm:cxn modelId="{513885DB-5828-4D38-A3A3-2C7CDAF11B88}" type="presParOf" srcId="{228F26DD-F9C5-437E-A0E3-41B9D518F7CE}" destId="{5AEEE96E-2959-4A88-8427-A56B7547F0F7}" srcOrd="20" destOrd="0" presId="urn:microsoft.com/office/officeart/2005/8/layout/default"/>
    <dgm:cxn modelId="{41B5378F-0E19-4AD1-9B6E-C9F581F211F7}" type="presParOf" srcId="{228F26DD-F9C5-437E-A0E3-41B9D518F7CE}" destId="{A007557A-B5E0-4442-8535-21DF4B5D1A6F}" srcOrd="21" destOrd="0" presId="urn:microsoft.com/office/officeart/2005/8/layout/default"/>
    <dgm:cxn modelId="{FA8A0266-E340-4A8B-AADE-90107369C33C}" type="presParOf" srcId="{228F26DD-F9C5-437E-A0E3-41B9D518F7CE}" destId="{63EF3858-0725-4EBF-B5A9-E51FCDEB83F9}"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7A807-5EFF-4C3E-A8DD-CBFF89362245}">
      <dsp:nvSpPr>
        <dsp:cNvPr id="0" name=""/>
        <dsp:cNvSpPr/>
      </dsp:nvSpPr>
      <dsp:spPr>
        <a:xfrm>
          <a:off x="308796" y="2331"/>
          <a:ext cx="2173337" cy="13040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b-NO" sz="1700" b="0" i="0" kern="1200"/>
            <a:t>Informasjonsteknologi handler om å forstå og utvikle informasjonssystemer.</a:t>
          </a:r>
          <a:endParaRPr lang="en-US" sz="1700" kern="1200"/>
        </a:p>
      </dsp:txBody>
      <dsp:txXfrm>
        <a:off x="308796" y="2331"/>
        <a:ext cx="2173337" cy="1304002"/>
      </dsp:txXfrm>
    </dsp:sp>
    <dsp:sp modelId="{8ADD7D7A-9091-4336-BBCC-251D99B5312D}">
      <dsp:nvSpPr>
        <dsp:cNvPr id="0" name=""/>
        <dsp:cNvSpPr/>
      </dsp:nvSpPr>
      <dsp:spPr>
        <a:xfrm>
          <a:off x="2699466" y="2331"/>
          <a:ext cx="2173337" cy="130400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n-NO" sz="1700" kern="1200"/>
            <a:t>Kreativ problemløsning</a:t>
          </a:r>
          <a:endParaRPr lang="en-US" sz="1700" kern="1200"/>
        </a:p>
      </dsp:txBody>
      <dsp:txXfrm>
        <a:off x="2699466" y="2331"/>
        <a:ext cx="2173337" cy="1304002"/>
      </dsp:txXfrm>
    </dsp:sp>
    <dsp:sp modelId="{14AC5F2C-CBFC-4993-85F4-BD207BC2E8E0}">
      <dsp:nvSpPr>
        <dsp:cNvPr id="0" name=""/>
        <dsp:cNvSpPr/>
      </dsp:nvSpPr>
      <dsp:spPr>
        <a:xfrm>
          <a:off x="308796" y="1523667"/>
          <a:ext cx="2173337" cy="130400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n-NO" sz="1700" kern="1200"/>
            <a:t>Teknologi, individ og samfunn</a:t>
          </a:r>
          <a:endParaRPr lang="en-US" sz="1700" kern="1200"/>
        </a:p>
      </dsp:txBody>
      <dsp:txXfrm>
        <a:off x="308796" y="1523667"/>
        <a:ext cx="2173337" cy="1304002"/>
      </dsp:txXfrm>
    </dsp:sp>
    <dsp:sp modelId="{F108BF94-3261-4321-BB15-970CC19B691F}">
      <dsp:nvSpPr>
        <dsp:cNvPr id="0" name=""/>
        <dsp:cNvSpPr/>
      </dsp:nvSpPr>
      <dsp:spPr>
        <a:xfrm>
          <a:off x="2699466" y="1523667"/>
          <a:ext cx="2173337" cy="130400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n-NO" sz="1700" kern="1200"/>
            <a:t>Modellering og programmering</a:t>
          </a:r>
          <a:endParaRPr lang="en-US" sz="1700" kern="1200"/>
        </a:p>
      </dsp:txBody>
      <dsp:txXfrm>
        <a:off x="2699466" y="1523667"/>
        <a:ext cx="2173337" cy="1304002"/>
      </dsp:txXfrm>
    </dsp:sp>
    <dsp:sp modelId="{8D869335-C74C-42D0-8F3B-849951AE1C66}">
      <dsp:nvSpPr>
        <dsp:cNvPr id="0" name=""/>
        <dsp:cNvSpPr/>
      </dsp:nvSpPr>
      <dsp:spPr>
        <a:xfrm>
          <a:off x="1504131" y="3045003"/>
          <a:ext cx="2173337" cy="130400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n-NO" sz="1700" kern="1200"/>
            <a:t>Digital representasjon og informasjonsutveksling</a:t>
          </a:r>
          <a:endParaRPr lang="en-US" sz="1700" kern="1200"/>
        </a:p>
      </dsp:txBody>
      <dsp:txXfrm>
        <a:off x="1504131" y="3045003"/>
        <a:ext cx="2173337" cy="1304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F16C9-0088-420A-9FB6-A77B934DA3C6}">
      <dsp:nvSpPr>
        <dsp:cNvPr id="0" name=""/>
        <dsp:cNvSpPr/>
      </dsp:nvSpPr>
      <dsp:spPr>
        <a:xfrm>
          <a:off x="343763" y="-61684"/>
          <a:ext cx="4494072" cy="4494072"/>
        </a:xfrm>
        <a:prstGeom prst="circularArrow">
          <a:avLst>
            <a:gd name="adj1" fmla="val 5544"/>
            <a:gd name="adj2" fmla="val 330680"/>
            <a:gd name="adj3" fmla="val 14887222"/>
            <a:gd name="adj4" fmla="val 16740250"/>
            <a:gd name="adj5" fmla="val 575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EF6AB2-6139-4E6E-9F2F-D1949E312662}">
      <dsp:nvSpPr>
        <dsp:cNvPr id="0" name=""/>
        <dsp:cNvSpPr/>
      </dsp:nvSpPr>
      <dsp:spPr>
        <a:xfrm>
          <a:off x="2078459" y="3049"/>
          <a:ext cx="1024681" cy="5123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Individ og samfunn</a:t>
          </a:r>
          <a:endParaRPr lang="en-US" sz="1200" kern="1200">
            <a:solidFill>
              <a:schemeClr val="tx1"/>
            </a:solidFill>
          </a:endParaRPr>
        </a:p>
      </dsp:txBody>
      <dsp:txXfrm>
        <a:off x="2103469" y="28059"/>
        <a:ext cx="974661" cy="462320"/>
      </dsp:txXfrm>
    </dsp:sp>
    <dsp:sp modelId="{511BEEDE-CD84-4416-8663-504C545525CC}">
      <dsp:nvSpPr>
        <dsp:cNvPr id="0" name=""/>
        <dsp:cNvSpPr/>
      </dsp:nvSpPr>
      <dsp:spPr>
        <a:xfrm>
          <a:off x="3204919" y="369058"/>
          <a:ext cx="1024681" cy="5123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Datamaskiner og nettverk</a:t>
          </a:r>
          <a:endParaRPr lang="en-US" sz="1200" kern="1200">
            <a:solidFill>
              <a:schemeClr val="tx1"/>
            </a:solidFill>
          </a:endParaRPr>
        </a:p>
      </dsp:txBody>
      <dsp:txXfrm>
        <a:off x="3229929" y="394068"/>
        <a:ext cx="974661" cy="462320"/>
      </dsp:txXfrm>
    </dsp:sp>
    <dsp:sp modelId="{6233FAFF-914D-47B2-8715-EF52F64335F2}">
      <dsp:nvSpPr>
        <dsp:cNvPr id="0" name=""/>
        <dsp:cNvSpPr/>
      </dsp:nvSpPr>
      <dsp:spPr>
        <a:xfrm>
          <a:off x="3901110" y="1327283"/>
          <a:ext cx="1024681" cy="5123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Datalagringsmetoder</a:t>
          </a:r>
          <a:endParaRPr lang="en-US" sz="1200" kern="1200">
            <a:solidFill>
              <a:schemeClr val="tx1"/>
            </a:solidFill>
          </a:endParaRPr>
        </a:p>
      </dsp:txBody>
      <dsp:txXfrm>
        <a:off x="3926120" y="1352293"/>
        <a:ext cx="974661" cy="462320"/>
      </dsp:txXfrm>
    </dsp:sp>
    <dsp:sp modelId="{DD82EEAA-47F3-4D44-B4E7-347FCD9B8DD2}">
      <dsp:nvSpPr>
        <dsp:cNvPr id="0" name=""/>
        <dsp:cNvSpPr/>
      </dsp:nvSpPr>
      <dsp:spPr>
        <a:xfrm>
          <a:off x="3901110" y="2511713"/>
          <a:ext cx="1024681" cy="5123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Utvikle nettsider</a:t>
          </a:r>
          <a:endParaRPr lang="en-US" sz="1200" kern="1200">
            <a:solidFill>
              <a:schemeClr val="tx1"/>
            </a:solidFill>
          </a:endParaRPr>
        </a:p>
      </dsp:txBody>
      <dsp:txXfrm>
        <a:off x="3926120" y="2536723"/>
        <a:ext cx="974661" cy="462320"/>
      </dsp:txXfrm>
    </dsp:sp>
    <dsp:sp modelId="{98154023-EC60-44A5-A198-291AF8D420ED}">
      <dsp:nvSpPr>
        <dsp:cNvPr id="0" name=""/>
        <dsp:cNvSpPr/>
      </dsp:nvSpPr>
      <dsp:spPr>
        <a:xfrm>
          <a:off x="3310571" y="3460793"/>
          <a:ext cx="1307145" cy="5123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Brukervennlighet og universell utforming</a:t>
          </a:r>
          <a:endParaRPr lang="en-US" sz="1200" kern="1200" dirty="0">
            <a:solidFill>
              <a:schemeClr val="tx1"/>
            </a:solidFill>
          </a:endParaRPr>
        </a:p>
      </dsp:txBody>
      <dsp:txXfrm>
        <a:off x="3335581" y="3485803"/>
        <a:ext cx="1257125" cy="462320"/>
      </dsp:txXfrm>
    </dsp:sp>
    <dsp:sp modelId="{1E5ADE1F-5A4C-4CE8-A334-1928DD47A63B}">
      <dsp:nvSpPr>
        <dsp:cNvPr id="0" name=""/>
        <dsp:cNvSpPr/>
      </dsp:nvSpPr>
      <dsp:spPr>
        <a:xfrm>
          <a:off x="2078459" y="3835947"/>
          <a:ext cx="1024681" cy="5123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Prosedyreorienterte programmer</a:t>
          </a:r>
          <a:endParaRPr lang="en-US" sz="1200" kern="1200">
            <a:solidFill>
              <a:schemeClr val="tx1"/>
            </a:solidFill>
          </a:endParaRPr>
        </a:p>
      </dsp:txBody>
      <dsp:txXfrm>
        <a:off x="2103469" y="3860957"/>
        <a:ext cx="974661" cy="462320"/>
      </dsp:txXfrm>
    </dsp:sp>
    <dsp:sp modelId="{3A36ABFA-AB77-496C-8453-5482975A83CC}">
      <dsp:nvSpPr>
        <dsp:cNvPr id="0" name=""/>
        <dsp:cNvSpPr/>
      </dsp:nvSpPr>
      <dsp:spPr>
        <a:xfrm>
          <a:off x="951998" y="3469938"/>
          <a:ext cx="1024681" cy="5123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Algoritmer og programkode</a:t>
          </a:r>
          <a:endParaRPr lang="en-US" sz="1200" kern="1200">
            <a:solidFill>
              <a:schemeClr val="tx1"/>
            </a:solidFill>
          </a:endParaRPr>
        </a:p>
      </dsp:txBody>
      <dsp:txXfrm>
        <a:off x="977008" y="3494948"/>
        <a:ext cx="974661" cy="462320"/>
      </dsp:txXfrm>
    </dsp:sp>
    <dsp:sp modelId="{E6F872C7-FCD9-42A2-9E59-245815AA5977}">
      <dsp:nvSpPr>
        <dsp:cNvPr id="0" name=""/>
        <dsp:cNvSpPr/>
      </dsp:nvSpPr>
      <dsp:spPr>
        <a:xfrm>
          <a:off x="255807" y="2511713"/>
          <a:ext cx="1024681" cy="5123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Programkode</a:t>
          </a:r>
          <a:endParaRPr lang="en-US" sz="1200" kern="1200">
            <a:solidFill>
              <a:schemeClr val="tx1"/>
            </a:solidFill>
          </a:endParaRPr>
        </a:p>
      </dsp:txBody>
      <dsp:txXfrm>
        <a:off x="280817" y="2536723"/>
        <a:ext cx="974661" cy="462320"/>
      </dsp:txXfrm>
    </dsp:sp>
    <dsp:sp modelId="{2830D9E3-E4E2-4C6C-856E-8224CF959D56}">
      <dsp:nvSpPr>
        <dsp:cNvPr id="0" name=""/>
        <dsp:cNvSpPr/>
      </dsp:nvSpPr>
      <dsp:spPr>
        <a:xfrm>
          <a:off x="255807" y="1327283"/>
          <a:ext cx="1024681" cy="5123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Personvern</a:t>
          </a:r>
          <a:endParaRPr lang="en-US" sz="1200" kern="1200">
            <a:solidFill>
              <a:schemeClr val="tx1"/>
            </a:solidFill>
          </a:endParaRPr>
        </a:p>
      </dsp:txBody>
      <dsp:txXfrm>
        <a:off x="280817" y="1352293"/>
        <a:ext cx="974661" cy="462320"/>
      </dsp:txXfrm>
    </dsp:sp>
    <dsp:sp modelId="{A7202A82-65A5-4F02-9E86-51108EC6B45E}">
      <dsp:nvSpPr>
        <dsp:cNvPr id="0" name=""/>
        <dsp:cNvSpPr/>
      </dsp:nvSpPr>
      <dsp:spPr>
        <a:xfrm>
          <a:off x="951998" y="369058"/>
          <a:ext cx="1024681" cy="5123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tx1"/>
              </a:solidFill>
            </a:rPr>
            <a:t>Datamisbruk</a:t>
          </a:r>
          <a:endParaRPr lang="en-US" sz="1200" kern="1200">
            <a:solidFill>
              <a:schemeClr val="tx1"/>
            </a:solidFill>
          </a:endParaRPr>
        </a:p>
      </dsp:txBody>
      <dsp:txXfrm>
        <a:off x="977008" y="394068"/>
        <a:ext cx="974661" cy="462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F7AC9-E58D-480D-89DB-D8A43C802F3D}">
      <dsp:nvSpPr>
        <dsp:cNvPr id="0" name=""/>
        <dsp:cNvSpPr/>
      </dsp:nvSpPr>
      <dsp:spPr>
        <a:xfrm>
          <a:off x="0" y="0"/>
          <a:ext cx="484001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CFC7919-2F83-4A15-9D07-CB4E0697B1C1}">
      <dsp:nvSpPr>
        <dsp:cNvPr id="0" name=""/>
        <dsp:cNvSpPr/>
      </dsp:nvSpPr>
      <dsp:spPr>
        <a:xfrm>
          <a:off x="0" y="0"/>
          <a:ext cx="4840010" cy="960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nb-NO" sz="1900" b="0" i="0" kern="1200"/>
            <a:t>Programmering og modellering </a:t>
          </a:r>
          <a:r>
            <a:rPr lang="nb-NO" sz="1900" b="0" i="0" kern="1200" err="1"/>
            <a:t>X</a:t>
          </a:r>
          <a:r>
            <a:rPr lang="nb-NO" sz="1900" b="0" i="0" kern="1200"/>
            <a:t> handler om å bruke programmering til å utforske og systematisere sammenhenger.</a:t>
          </a:r>
          <a:endParaRPr lang="en-US" sz="1900" kern="1200"/>
        </a:p>
      </dsp:txBody>
      <dsp:txXfrm>
        <a:off x="0" y="0"/>
        <a:ext cx="4840010" cy="960916"/>
      </dsp:txXfrm>
    </dsp:sp>
    <dsp:sp modelId="{85B362D0-6E78-41CA-BC8A-3A0992B70C90}">
      <dsp:nvSpPr>
        <dsp:cNvPr id="0" name=""/>
        <dsp:cNvSpPr/>
      </dsp:nvSpPr>
      <dsp:spPr>
        <a:xfrm>
          <a:off x="0" y="960916"/>
          <a:ext cx="484001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6749959-DACD-400F-861E-C8EDA41CEAD3}">
      <dsp:nvSpPr>
        <dsp:cNvPr id="0" name=""/>
        <dsp:cNvSpPr/>
      </dsp:nvSpPr>
      <dsp:spPr>
        <a:xfrm>
          <a:off x="0" y="960916"/>
          <a:ext cx="4840010" cy="960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nb-NO" sz="1900" kern="1200"/>
            <a:t>Matematisk modellering</a:t>
          </a:r>
          <a:endParaRPr lang="en-US" sz="1900" kern="1200"/>
        </a:p>
      </dsp:txBody>
      <dsp:txXfrm>
        <a:off x="0" y="960916"/>
        <a:ext cx="4840010" cy="960916"/>
      </dsp:txXfrm>
    </dsp:sp>
    <dsp:sp modelId="{6B72F449-91F1-4CA1-A99E-36051E32E70B}">
      <dsp:nvSpPr>
        <dsp:cNvPr id="0" name=""/>
        <dsp:cNvSpPr/>
      </dsp:nvSpPr>
      <dsp:spPr>
        <a:xfrm>
          <a:off x="0" y="1921833"/>
          <a:ext cx="484001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CE0AFD6-CF99-4A89-B2C4-BDF62B1E3E98}">
      <dsp:nvSpPr>
        <dsp:cNvPr id="0" name=""/>
        <dsp:cNvSpPr/>
      </dsp:nvSpPr>
      <dsp:spPr>
        <a:xfrm>
          <a:off x="0" y="1921833"/>
          <a:ext cx="4840010" cy="960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nb-NO" sz="1900" kern="1200"/>
            <a:t>Utforskning og modellering</a:t>
          </a:r>
          <a:endParaRPr lang="en-US" sz="1900" kern="1200"/>
        </a:p>
      </dsp:txBody>
      <dsp:txXfrm>
        <a:off x="0" y="1921833"/>
        <a:ext cx="4840010" cy="960916"/>
      </dsp:txXfrm>
    </dsp:sp>
    <dsp:sp modelId="{E520B3FF-C663-4C88-B0A8-0EFA544B0B05}">
      <dsp:nvSpPr>
        <dsp:cNvPr id="0" name=""/>
        <dsp:cNvSpPr/>
      </dsp:nvSpPr>
      <dsp:spPr>
        <a:xfrm>
          <a:off x="0" y="2882749"/>
          <a:ext cx="484001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4181E3B-9B81-4BFF-B7B6-CF2B7220FD52}">
      <dsp:nvSpPr>
        <dsp:cNvPr id="0" name=""/>
        <dsp:cNvSpPr/>
      </dsp:nvSpPr>
      <dsp:spPr>
        <a:xfrm>
          <a:off x="0" y="2882749"/>
          <a:ext cx="4840010" cy="960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nb-NO" sz="1900" kern="1200"/>
            <a:t>Modellbasert simulering</a:t>
          </a:r>
          <a:endParaRPr lang="en-US" sz="1900" kern="1200"/>
        </a:p>
      </dsp:txBody>
      <dsp:txXfrm>
        <a:off x="0" y="2882749"/>
        <a:ext cx="4840010" cy="9609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87305-E300-48A7-9C9F-261CE735A5FE}">
      <dsp:nvSpPr>
        <dsp:cNvPr id="0" name=""/>
        <dsp:cNvSpPr/>
      </dsp:nvSpPr>
      <dsp:spPr>
        <a:xfrm>
          <a:off x="453729" y="0"/>
          <a:ext cx="1364130" cy="818478"/>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b="0" kern="1200" cap="none" spc="0">
              <a:ln w="0"/>
              <a:solidFill>
                <a:schemeClr val="tx1"/>
              </a:solidFill>
              <a:effectLst>
                <a:outerShdw blurRad="38100" dist="19050" dir="2700000" algn="tl" rotWithShape="0">
                  <a:schemeClr val="dk1">
                    <a:alpha val="40000"/>
                  </a:schemeClr>
                </a:outerShdw>
              </a:effectLst>
            </a:rPr>
            <a:t>Hukommelse</a:t>
          </a:r>
          <a:endParaRPr lang="en-US" sz="1200" b="0" kern="1200" cap="none" spc="0">
            <a:ln w="0"/>
            <a:solidFill>
              <a:schemeClr val="tx1"/>
            </a:solidFill>
            <a:effectLst>
              <a:outerShdw blurRad="38100" dist="19050" dir="2700000" algn="tl" rotWithShape="0">
                <a:schemeClr val="dk1">
                  <a:alpha val="40000"/>
                </a:schemeClr>
              </a:outerShdw>
            </a:effectLst>
          </a:endParaRPr>
        </a:p>
      </dsp:txBody>
      <dsp:txXfrm>
        <a:off x="453729" y="0"/>
        <a:ext cx="1364130" cy="818478"/>
      </dsp:txXfrm>
    </dsp:sp>
    <dsp:sp modelId="{85003B72-C764-4F3A-986C-F67F7ED5270D}">
      <dsp:nvSpPr>
        <dsp:cNvPr id="0" name=""/>
        <dsp:cNvSpPr/>
      </dsp:nvSpPr>
      <dsp:spPr>
        <a:xfrm>
          <a:off x="1954272" y="0"/>
          <a:ext cx="1364130" cy="818478"/>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b="0" kern="1200" cap="none" spc="0">
              <a:ln w="0"/>
              <a:solidFill>
                <a:schemeClr val="tx1"/>
              </a:solidFill>
              <a:effectLst>
                <a:outerShdw blurRad="38100" dist="19050" dir="2700000" algn="tl" rotWithShape="0">
                  <a:schemeClr val="dk1">
                    <a:alpha val="40000"/>
                  </a:schemeClr>
                </a:outerShdw>
              </a:effectLst>
            </a:rPr>
            <a:t>Læringsstrategier</a:t>
          </a:r>
          <a:endParaRPr lang="en-US" sz="1200" b="0" kern="1200" cap="none" spc="0">
            <a:ln w="0"/>
            <a:solidFill>
              <a:schemeClr val="tx1"/>
            </a:solidFill>
            <a:effectLst>
              <a:outerShdw blurRad="38100" dist="19050" dir="2700000" algn="tl" rotWithShape="0">
                <a:schemeClr val="dk1">
                  <a:alpha val="40000"/>
                </a:schemeClr>
              </a:outerShdw>
            </a:effectLst>
          </a:endParaRPr>
        </a:p>
      </dsp:txBody>
      <dsp:txXfrm>
        <a:off x="1954272" y="0"/>
        <a:ext cx="1364130" cy="818478"/>
      </dsp:txXfrm>
    </dsp:sp>
    <dsp:sp modelId="{7717453B-09E7-4371-8F12-F194FE9AEA11}">
      <dsp:nvSpPr>
        <dsp:cNvPr id="0" name=""/>
        <dsp:cNvSpPr/>
      </dsp:nvSpPr>
      <dsp:spPr>
        <a:xfrm>
          <a:off x="3454815" y="0"/>
          <a:ext cx="1364130" cy="818478"/>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b="0" kern="1200" cap="none" spc="0">
              <a:ln w="0"/>
              <a:solidFill>
                <a:schemeClr val="tx1"/>
              </a:solidFill>
              <a:effectLst>
                <a:outerShdw blurRad="38100" dist="19050" dir="2700000" algn="tl" rotWithShape="0">
                  <a:schemeClr val="dk1">
                    <a:alpha val="40000"/>
                  </a:schemeClr>
                </a:outerShdw>
              </a:effectLst>
            </a:rPr>
            <a:t>Motivasjon , mestring og læring</a:t>
          </a:r>
          <a:endParaRPr lang="en-US" sz="1200" b="0" kern="1200" cap="none" spc="0">
            <a:ln w="0"/>
            <a:solidFill>
              <a:schemeClr val="tx1"/>
            </a:solidFill>
            <a:effectLst>
              <a:outerShdw blurRad="38100" dist="19050" dir="2700000" algn="tl" rotWithShape="0">
                <a:schemeClr val="dk1">
                  <a:alpha val="40000"/>
                </a:schemeClr>
              </a:outerShdw>
            </a:effectLst>
          </a:endParaRPr>
        </a:p>
      </dsp:txBody>
      <dsp:txXfrm>
        <a:off x="3454815" y="0"/>
        <a:ext cx="1364130" cy="818478"/>
      </dsp:txXfrm>
    </dsp:sp>
    <dsp:sp modelId="{2EF60BE3-5128-40C5-87A4-0AD7D0A67D42}">
      <dsp:nvSpPr>
        <dsp:cNvPr id="0" name=""/>
        <dsp:cNvSpPr/>
      </dsp:nvSpPr>
      <dsp:spPr>
        <a:xfrm>
          <a:off x="453729" y="923926"/>
          <a:ext cx="1364130" cy="818478"/>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b="0" kern="1200" cap="none" spc="0">
              <a:ln w="0"/>
              <a:solidFill>
                <a:schemeClr val="tx1"/>
              </a:solidFill>
              <a:effectLst>
                <a:outerShdw blurRad="38100" dist="19050" dir="2700000" algn="tl" rotWithShape="0">
                  <a:schemeClr val="dk1">
                    <a:alpha val="40000"/>
                  </a:schemeClr>
                </a:outerShdw>
              </a:effectLst>
            </a:rPr>
            <a:t>Arv og miljø</a:t>
          </a:r>
          <a:endParaRPr lang="en-US" sz="1200" b="0" kern="1200" cap="none" spc="0">
            <a:ln w="0"/>
            <a:solidFill>
              <a:schemeClr val="tx1"/>
            </a:solidFill>
            <a:effectLst>
              <a:outerShdw blurRad="38100" dist="19050" dir="2700000" algn="tl" rotWithShape="0">
                <a:schemeClr val="dk1">
                  <a:alpha val="40000"/>
                </a:schemeClr>
              </a:outerShdw>
            </a:effectLst>
          </a:endParaRPr>
        </a:p>
      </dsp:txBody>
      <dsp:txXfrm>
        <a:off x="453729" y="923926"/>
        <a:ext cx="1364130" cy="818478"/>
      </dsp:txXfrm>
    </dsp:sp>
    <dsp:sp modelId="{31AB3089-AD89-4CD3-8134-9AA201231C57}">
      <dsp:nvSpPr>
        <dsp:cNvPr id="0" name=""/>
        <dsp:cNvSpPr/>
      </dsp:nvSpPr>
      <dsp:spPr>
        <a:xfrm>
          <a:off x="1954272" y="923926"/>
          <a:ext cx="1364130" cy="818478"/>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b="0" kern="1200" cap="none" spc="0">
              <a:ln w="0"/>
              <a:solidFill>
                <a:schemeClr val="tx1"/>
              </a:solidFill>
              <a:effectLst>
                <a:outerShdw blurRad="38100" dist="19050" dir="2700000" algn="tl" rotWithShape="0">
                  <a:schemeClr val="dk1">
                    <a:alpha val="40000"/>
                  </a:schemeClr>
                </a:outerShdw>
              </a:effectLst>
            </a:rPr>
            <a:t>Persepsjon og kognisjon</a:t>
          </a:r>
          <a:endParaRPr lang="en-US" sz="1200" b="0" kern="1200" cap="none" spc="0">
            <a:ln w="0"/>
            <a:solidFill>
              <a:schemeClr val="tx1"/>
            </a:solidFill>
            <a:effectLst>
              <a:outerShdw blurRad="38100" dist="19050" dir="2700000" algn="tl" rotWithShape="0">
                <a:schemeClr val="dk1">
                  <a:alpha val="40000"/>
                </a:schemeClr>
              </a:outerShdw>
            </a:effectLst>
          </a:endParaRPr>
        </a:p>
      </dsp:txBody>
      <dsp:txXfrm>
        <a:off x="1954272" y="923926"/>
        <a:ext cx="1364130" cy="818478"/>
      </dsp:txXfrm>
    </dsp:sp>
    <dsp:sp modelId="{272A8FB7-7526-4897-BA69-221A0E6AD7DA}">
      <dsp:nvSpPr>
        <dsp:cNvPr id="0" name=""/>
        <dsp:cNvSpPr/>
      </dsp:nvSpPr>
      <dsp:spPr>
        <a:xfrm>
          <a:off x="3454815" y="923926"/>
          <a:ext cx="1364130" cy="818478"/>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b="0" kern="1200" cap="none" spc="0">
              <a:ln w="0"/>
              <a:solidFill>
                <a:schemeClr val="tx1"/>
              </a:solidFill>
              <a:effectLst>
                <a:outerShdw blurRad="38100" dist="19050" dir="2700000" algn="tl" rotWithShape="0">
                  <a:schemeClr val="dk1">
                    <a:alpha val="40000"/>
                  </a:schemeClr>
                </a:outerShdw>
              </a:effectLst>
            </a:rPr>
            <a:t>Psykiske kriser</a:t>
          </a:r>
          <a:endParaRPr lang="en-US" sz="1200" b="0" kern="1200" cap="none" spc="0">
            <a:ln w="0"/>
            <a:solidFill>
              <a:schemeClr val="tx1"/>
            </a:solidFill>
            <a:effectLst>
              <a:outerShdw blurRad="38100" dist="19050" dir="2700000" algn="tl" rotWithShape="0">
                <a:schemeClr val="dk1">
                  <a:alpha val="40000"/>
                </a:schemeClr>
              </a:outerShdw>
            </a:effectLst>
          </a:endParaRPr>
        </a:p>
      </dsp:txBody>
      <dsp:txXfrm>
        <a:off x="3454815" y="923926"/>
        <a:ext cx="1364130" cy="818478"/>
      </dsp:txXfrm>
    </dsp:sp>
    <dsp:sp modelId="{E164E053-0379-4ED0-AA46-9E41F1997245}">
      <dsp:nvSpPr>
        <dsp:cNvPr id="0" name=""/>
        <dsp:cNvSpPr/>
      </dsp:nvSpPr>
      <dsp:spPr>
        <a:xfrm>
          <a:off x="408985" y="1910500"/>
          <a:ext cx="1364130" cy="818478"/>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b="0" kern="1200" cap="none" spc="0">
              <a:ln w="0"/>
              <a:solidFill>
                <a:schemeClr val="tx1"/>
              </a:solidFill>
              <a:effectLst>
                <a:outerShdw blurRad="38100" dist="19050" dir="2700000" algn="tl" rotWithShape="0">
                  <a:schemeClr val="dk1">
                    <a:alpha val="40000"/>
                  </a:schemeClr>
                </a:outerShdw>
              </a:effectLst>
            </a:rPr>
            <a:t>Hvordan kropp og sinn henger sammen</a:t>
          </a:r>
          <a:endParaRPr lang="en-US" sz="1200" b="0" kern="1200" cap="none" spc="0">
            <a:ln w="0"/>
            <a:solidFill>
              <a:schemeClr val="tx1"/>
            </a:solidFill>
            <a:effectLst>
              <a:outerShdw blurRad="38100" dist="19050" dir="2700000" algn="tl" rotWithShape="0">
                <a:schemeClr val="dk1">
                  <a:alpha val="40000"/>
                </a:schemeClr>
              </a:outerShdw>
            </a:effectLst>
          </a:endParaRPr>
        </a:p>
      </dsp:txBody>
      <dsp:txXfrm>
        <a:off x="408985" y="1910500"/>
        <a:ext cx="1364130" cy="818478"/>
      </dsp:txXfrm>
    </dsp:sp>
    <dsp:sp modelId="{48023963-ACB3-425C-96A0-706E7A98CBCD}">
      <dsp:nvSpPr>
        <dsp:cNvPr id="0" name=""/>
        <dsp:cNvSpPr/>
      </dsp:nvSpPr>
      <dsp:spPr>
        <a:xfrm>
          <a:off x="1909528" y="1910500"/>
          <a:ext cx="1364130" cy="818478"/>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b="0" kern="1200" cap="none" spc="0">
              <a:ln w="0"/>
              <a:solidFill>
                <a:schemeClr val="tx1"/>
              </a:solidFill>
              <a:effectLst>
                <a:outerShdw blurRad="38100" dist="19050" dir="2700000" algn="tl" rotWithShape="0">
                  <a:schemeClr val="dk1">
                    <a:alpha val="40000"/>
                  </a:schemeClr>
                </a:outerShdw>
              </a:effectLst>
            </a:rPr>
            <a:t>Evolusjonspsykologi</a:t>
          </a:r>
          <a:endParaRPr lang="en-US" sz="1200" b="0" kern="1200" cap="none" spc="0">
            <a:ln w="0"/>
            <a:solidFill>
              <a:schemeClr val="tx1"/>
            </a:solidFill>
            <a:effectLst>
              <a:outerShdw blurRad="38100" dist="19050" dir="2700000" algn="tl" rotWithShape="0">
                <a:schemeClr val="dk1">
                  <a:alpha val="40000"/>
                </a:schemeClr>
              </a:outerShdw>
            </a:effectLst>
          </a:endParaRPr>
        </a:p>
      </dsp:txBody>
      <dsp:txXfrm>
        <a:off x="1909528" y="1910500"/>
        <a:ext cx="1364130" cy="818478"/>
      </dsp:txXfrm>
    </dsp:sp>
    <dsp:sp modelId="{1434625C-3CC8-4FE2-91D4-5AF42D28DC9D}">
      <dsp:nvSpPr>
        <dsp:cNvPr id="0" name=""/>
        <dsp:cNvSpPr/>
      </dsp:nvSpPr>
      <dsp:spPr>
        <a:xfrm>
          <a:off x="3410072" y="1910500"/>
          <a:ext cx="1364130" cy="818478"/>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b="0" kern="1200" cap="none" spc="0">
              <a:ln w="0"/>
              <a:solidFill>
                <a:schemeClr val="tx1"/>
              </a:solidFill>
              <a:effectLst>
                <a:outerShdw blurRad="38100" dist="19050" dir="2700000" algn="tl" rotWithShape="0">
                  <a:schemeClr val="dk1">
                    <a:alpha val="40000"/>
                  </a:schemeClr>
                </a:outerShdw>
              </a:effectLst>
            </a:rPr>
            <a:t>Rusmidlers påvirkning av hjernen</a:t>
          </a:r>
          <a:endParaRPr lang="en-US" sz="1200" b="0" kern="1200" cap="none" spc="0">
            <a:ln w="0"/>
            <a:solidFill>
              <a:schemeClr val="tx1"/>
            </a:solidFill>
            <a:effectLst>
              <a:outerShdw blurRad="38100" dist="19050" dir="2700000" algn="tl" rotWithShape="0">
                <a:schemeClr val="dk1">
                  <a:alpha val="40000"/>
                </a:schemeClr>
              </a:outerShdw>
            </a:effectLst>
          </a:endParaRPr>
        </a:p>
      </dsp:txBody>
      <dsp:txXfrm>
        <a:off x="3410072" y="1910500"/>
        <a:ext cx="1364130" cy="818478"/>
      </dsp:txXfrm>
    </dsp:sp>
    <dsp:sp modelId="{7A734442-55E3-41C7-8AD8-5CC59C337AEB}">
      <dsp:nvSpPr>
        <dsp:cNvPr id="0" name=""/>
        <dsp:cNvSpPr/>
      </dsp:nvSpPr>
      <dsp:spPr>
        <a:xfrm>
          <a:off x="408985" y="2865391"/>
          <a:ext cx="1364130" cy="818478"/>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b="0" kern="1200" cap="none" spc="0">
              <a:ln w="0"/>
              <a:solidFill>
                <a:schemeClr val="tx1"/>
              </a:solidFill>
              <a:effectLst>
                <a:outerShdw blurRad="38100" dist="19050" dir="2700000" algn="tl" rotWithShape="0">
                  <a:schemeClr val="dk1">
                    <a:alpha val="40000"/>
                  </a:schemeClr>
                </a:outerShdw>
              </a:effectLst>
            </a:rPr>
            <a:t>Stress, sårbarhet, motstandsdyktighet</a:t>
          </a:r>
          <a:endParaRPr lang="en-US" sz="1200" b="0" kern="1200" cap="none" spc="0">
            <a:ln w="0"/>
            <a:solidFill>
              <a:schemeClr val="tx1"/>
            </a:solidFill>
            <a:effectLst>
              <a:outerShdw blurRad="38100" dist="19050" dir="2700000" algn="tl" rotWithShape="0">
                <a:schemeClr val="dk1">
                  <a:alpha val="40000"/>
                </a:schemeClr>
              </a:outerShdw>
            </a:effectLst>
          </a:endParaRPr>
        </a:p>
      </dsp:txBody>
      <dsp:txXfrm>
        <a:off x="408985" y="2865391"/>
        <a:ext cx="1364130" cy="818478"/>
      </dsp:txXfrm>
    </dsp:sp>
    <dsp:sp modelId="{5AEEE96E-2959-4A88-8427-A56B7547F0F7}">
      <dsp:nvSpPr>
        <dsp:cNvPr id="0" name=""/>
        <dsp:cNvSpPr/>
      </dsp:nvSpPr>
      <dsp:spPr>
        <a:xfrm>
          <a:off x="1909528" y="2865391"/>
          <a:ext cx="1364130" cy="818478"/>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b="0" kern="1200" cap="none" spc="0">
              <a:ln w="0"/>
              <a:solidFill>
                <a:schemeClr val="tx1"/>
              </a:solidFill>
              <a:effectLst>
                <a:outerShdw blurRad="38100" dist="19050" dir="2700000" algn="tl" rotWithShape="0">
                  <a:schemeClr val="dk1">
                    <a:alpha val="40000"/>
                  </a:schemeClr>
                </a:outerShdw>
              </a:effectLst>
            </a:rPr>
            <a:t>Anvendt psykologi</a:t>
          </a:r>
          <a:endParaRPr lang="en-US" sz="1200" b="0" kern="1200" cap="none" spc="0">
            <a:ln w="0"/>
            <a:solidFill>
              <a:schemeClr val="tx1"/>
            </a:solidFill>
            <a:effectLst>
              <a:outerShdw blurRad="38100" dist="19050" dir="2700000" algn="tl" rotWithShape="0">
                <a:schemeClr val="dk1">
                  <a:alpha val="40000"/>
                </a:schemeClr>
              </a:outerShdw>
            </a:effectLst>
          </a:endParaRPr>
        </a:p>
      </dsp:txBody>
      <dsp:txXfrm>
        <a:off x="1909528" y="2865391"/>
        <a:ext cx="1364130" cy="818478"/>
      </dsp:txXfrm>
    </dsp:sp>
    <dsp:sp modelId="{63EF3858-0725-4EBF-B5A9-E51FCDEB83F9}">
      <dsp:nvSpPr>
        <dsp:cNvPr id="0" name=""/>
        <dsp:cNvSpPr/>
      </dsp:nvSpPr>
      <dsp:spPr>
        <a:xfrm>
          <a:off x="3410072" y="2865391"/>
          <a:ext cx="1364130" cy="818478"/>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b="0" kern="1200" cap="none" spc="0">
              <a:ln w="0"/>
              <a:solidFill>
                <a:schemeClr val="tx1"/>
              </a:solidFill>
              <a:effectLst>
                <a:outerShdw blurRad="38100" dist="19050" dir="2700000" algn="tl" rotWithShape="0">
                  <a:schemeClr val="dk1">
                    <a:alpha val="40000"/>
                  </a:schemeClr>
                </a:outerShdw>
              </a:effectLst>
            </a:rPr>
            <a:t>Bærekraft</a:t>
          </a:r>
          <a:endParaRPr lang="en-US" sz="1200" b="0" kern="1200" cap="none" spc="0">
            <a:ln w="0"/>
            <a:solidFill>
              <a:schemeClr val="tx1"/>
            </a:solidFill>
            <a:effectLst>
              <a:outerShdw blurRad="38100" dist="19050" dir="2700000" algn="tl" rotWithShape="0">
                <a:schemeClr val="dk1">
                  <a:alpha val="40000"/>
                </a:schemeClr>
              </a:outerShdw>
            </a:effectLst>
          </a:endParaRPr>
        </a:p>
      </dsp:txBody>
      <dsp:txXfrm>
        <a:off x="3410072" y="2865391"/>
        <a:ext cx="1364130" cy="81847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4B9E946-F836-4AAB-AFA5-01B1F4840419}" type="datetimeFigureOut">
              <a:rPr lang="nb-NO" smtClean="0"/>
              <a:t>08.12.2022</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C2792D-1766-4B6B-9369-1C5A466CDB7F}" type="slidenum">
              <a:rPr lang="nb-NO" smtClean="0"/>
              <a:t>‹#›</a:t>
            </a:fld>
            <a:endParaRPr lang="nb-NO"/>
          </a:p>
        </p:txBody>
      </p:sp>
    </p:spTree>
    <p:extLst>
      <p:ext uri="{BB962C8B-B14F-4D97-AF65-F5344CB8AC3E}">
        <p14:creationId xmlns:p14="http://schemas.microsoft.com/office/powerpoint/2010/main" val="3377457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Handler om å forstå og utvikle informasjonssystemer og gi dere kunnskaper og ferdigheter i </a:t>
            </a:r>
            <a:r>
              <a:rPr lang="nb-NO" err="1"/>
              <a:t>informasjonsteknomogi</a:t>
            </a:r>
            <a:endParaRPr lang="nb-NO"/>
          </a:p>
          <a:p>
            <a:pPr marL="171450" indent="-171450">
              <a:buFontTx/>
              <a:buChar char="-"/>
            </a:pPr>
            <a:r>
              <a:rPr lang="nb-NO"/>
              <a:t>Varierte og praktiske arbeidsmetoder og problemløsningsstrategier</a:t>
            </a:r>
          </a:p>
          <a:p>
            <a:pPr marL="171450" indent="-171450">
              <a:buFontTx/>
              <a:buChar char="-"/>
            </a:pPr>
            <a:r>
              <a:rPr lang="nb-NO"/>
              <a:t>Hvordan teknologien påvirker samfunnet</a:t>
            </a:r>
          </a:p>
          <a:p>
            <a:pPr marL="171450" indent="-171450">
              <a:buFontTx/>
              <a:buChar char="-"/>
            </a:pPr>
            <a:r>
              <a:rPr lang="nb-NO"/>
              <a:t>Konkret</a:t>
            </a:r>
          </a:p>
          <a:p>
            <a:pPr marL="171450" indent="-171450">
              <a:buFontTx/>
              <a:buChar char="-"/>
            </a:pPr>
            <a:r>
              <a:rPr lang="nb-NO"/>
              <a:t>Beskrive komponenter i </a:t>
            </a:r>
            <a:r>
              <a:rPr lang="nb-NO" err="1"/>
              <a:t>datamaskoner</a:t>
            </a:r>
            <a:r>
              <a:rPr lang="nb-NO"/>
              <a:t> og nettverk og gjøre rede for hvilken funksjon de har</a:t>
            </a:r>
          </a:p>
          <a:p>
            <a:pPr marL="171450" indent="-171450">
              <a:buFontTx/>
              <a:buChar char="-"/>
            </a:pPr>
            <a:r>
              <a:rPr lang="nb-NO"/>
              <a:t>Datalagringsmetoder – vurdere hvordan ulik informasjon kan lagres</a:t>
            </a:r>
          </a:p>
          <a:p>
            <a:pPr marL="171450" indent="-171450">
              <a:buFontTx/>
              <a:buChar char="-"/>
            </a:pPr>
            <a:r>
              <a:rPr lang="nb-NO"/>
              <a:t>Utvikle nettsider som bla tar hensyn til brukervennlighet og universell utforming</a:t>
            </a:r>
          </a:p>
        </p:txBody>
      </p:sp>
      <p:sp>
        <p:nvSpPr>
          <p:cNvPr id="4" name="Plassholder for lysbildenummer 3"/>
          <p:cNvSpPr>
            <a:spLocks noGrp="1"/>
          </p:cNvSpPr>
          <p:nvPr>
            <p:ph type="sldNum" sz="quarter" idx="5"/>
          </p:nvPr>
        </p:nvSpPr>
        <p:spPr/>
        <p:txBody>
          <a:bodyPr/>
          <a:lstStyle/>
          <a:p>
            <a:fld id="{12C2792D-1766-4B6B-9369-1C5A466CDB7F}" type="slidenum">
              <a:rPr lang="nb-NO" smtClean="0"/>
              <a:t>11</a:t>
            </a:fld>
            <a:endParaRPr lang="nb-NO"/>
          </a:p>
        </p:txBody>
      </p:sp>
    </p:spTree>
    <p:extLst>
      <p:ext uri="{BB962C8B-B14F-4D97-AF65-F5344CB8AC3E}">
        <p14:creationId xmlns:p14="http://schemas.microsoft.com/office/powerpoint/2010/main" val="3783749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Faget skal gi elevene kompetanse til å lage og utforske modeller av egne og andre sine observasjoner og eksperiment ved hjelp av programmering.</a:t>
            </a:r>
          </a:p>
          <a:p>
            <a:r>
              <a:rPr lang="nb-NO"/>
              <a:t>Utvikle matematiske moteller gjennom en strukturert modelleringsprosess</a:t>
            </a:r>
          </a:p>
          <a:p>
            <a:r>
              <a:rPr lang="nb-NO"/>
              <a:t>Utvikle strukturerte program</a:t>
            </a:r>
          </a:p>
          <a:p>
            <a:pPr marL="171450" indent="-171450">
              <a:buFont typeface="Arial" panose="020B0604020202020204" pitchFamily="34" charset="0"/>
              <a:buChar char="•"/>
            </a:pPr>
            <a:r>
              <a:rPr lang="nb-NO"/>
              <a:t>Lage og utforske matematiske modeller for dynamiske systemer</a:t>
            </a:r>
          </a:p>
          <a:p>
            <a:pPr marL="171450" indent="-171450">
              <a:buFont typeface="Arial" panose="020B0604020202020204" pitchFamily="34" charset="0"/>
              <a:buChar char="•"/>
            </a:pPr>
            <a:r>
              <a:rPr lang="nb-NO"/>
              <a:t>Lage algoritmer som kan lages til modellering, og vurdere om de er gyldige</a:t>
            </a:r>
          </a:p>
          <a:p>
            <a:pPr marL="171450" indent="-171450">
              <a:buFont typeface="Arial" panose="020B0604020202020204" pitchFamily="34" charset="0"/>
              <a:buChar char="•"/>
            </a:pPr>
            <a:r>
              <a:rPr lang="nb-NO"/>
              <a:t>Bruke matematiske modeller for å simulere virkelige systemer og vurdere om modellene er gyldige</a:t>
            </a:r>
          </a:p>
        </p:txBody>
      </p:sp>
      <p:sp>
        <p:nvSpPr>
          <p:cNvPr id="4" name="Plassholder for lysbildenummer 3"/>
          <p:cNvSpPr>
            <a:spLocks noGrp="1"/>
          </p:cNvSpPr>
          <p:nvPr>
            <p:ph type="sldNum" sz="quarter" idx="5"/>
          </p:nvPr>
        </p:nvSpPr>
        <p:spPr/>
        <p:txBody>
          <a:bodyPr/>
          <a:lstStyle/>
          <a:p>
            <a:fld id="{12C2792D-1766-4B6B-9369-1C5A466CDB7F}" type="slidenum">
              <a:rPr lang="nb-NO" smtClean="0"/>
              <a:t>12</a:t>
            </a:fld>
            <a:endParaRPr lang="nb-NO"/>
          </a:p>
        </p:txBody>
      </p:sp>
    </p:spTree>
    <p:extLst>
      <p:ext uri="{BB962C8B-B14F-4D97-AF65-F5344CB8AC3E}">
        <p14:creationId xmlns:p14="http://schemas.microsoft.com/office/powerpoint/2010/main" val="380042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2C2792D-1766-4B6B-9369-1C5A466CDB7F}" type="slidenum">
              <a:rPr lang="nb-NO" smtClean="0"/>
              <a:t>23</a:t>
            </a:fld>
            <a:endParaRPr lang="nb-NO"/>
          </a:p>
        </p:txBody>
      </p:sp>
    </p:spTree>
    <p:extLst>
      <p:ext uri="{BB962C8B-B14F-4D97-AF65-F5344CB8AC3E}">
        <p14:creationId xmlns:p14="http://schemas.microsoft.com/office/powerpoint/2010/main" val="187686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2C2792D-1766-4B6B-9369-1C5A466CDB7F}" type="slidenum">
              <a:rPr lang="nb-NO" smtClean="0"/>
              <a:t>25</a:t>
            </a:fld>
            <a:endParaRPr lang="nb-NO"/>
          </a:p>
        </p:txBody>
      </p:sp>
    </p:spTree>
    <p:extLst>
      <p:ext uri="{BB962C8B-B14F-4D97-AF65-F5344CB8AC3E}">
        <p14:creationId xmlns:p14="http://schemas.microsoft.com/office/powerpoint/2010/main" val="1345660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14" name="Bilde 13" descr="Et bilde som inneholder lys&#10;&#10;Automatisk generert beskrivelse">
            <a:extLst>
              <a:ext uri="{FF2B5EF4-FFF2-40B4-BE49-F238E27FC236}">
                <a16:creationId xmlns:a16="http://schemas.microsoft.com/office/drawing/2014/main" id="{1EC0E4C4-3BBA-4C52-A3A7-75BE9130C026}"/>
              </a:ext>
            </a:extLst>
          </p:cNvPr>
          <p:cNvPicPr>
            <a:picLocks noChangeAspect="1"/>
          </p:cNvPicPr>
          <p:nvPr/>
        </p:nvPicPr>
        <p:blipFill>
          <a:blip r:embed="rId2"/>
          <a:stretch>
            <a:fillRect/>
          </a:stretch>
        </p:blipFill>
        <p:spPr>
          <a:xfrm>
            <a:off x="885" y="284"/>
            <a:ext cx="12190230" cy="6857433"/>
          </a:xfrm>
          <a:prstGeom prst="rect">
            <a:avLst/>
          </a:prstGeom>
        </p:spPr>
      </p:pic>
      <p:sp>
        <p:nvSpPr>
          <p:cNvPr id="8" name="Rektangel 7">
            <a:extLst>
              <a:ext uri="{FF2B5EF4-FFF2-40B4-BE49-F238E27FC236}">
                <a16:creationId xmlns:a16="http://schemas.microsoft.com/office/drawing/2014/main" id="{CB6844EF-DB8E-4AF9-9F34-9CDDDD85BE8D}"/>
              </a:ext>
            </a:extLst>
          </p:cNvPr>
          <p:cNvSpPr/>
          <p:nvPr/>
        </p:nvSpPr>
        <p:spPr>
          <a:xfrm>
            <a:off x="0" y="0"/>
            <a:ext cx="12191999" cy="6857999"/>
          </a:xfrm>
          <a:prstGeom prst="rec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descr="Et bilde som inneholder lys&#10;&#10;Automatisk generert beskrivelse">
            <a:extLst>
              <a:ext uri="{FF2B5EF4-FFF2-40B4-BE49-F238E27FC236}">
                <a16:creationId xmlns:a16="http://schemas.microsoft.com/office/drawing/2014/main" id="{AB4C1311-1974-4179-8BD1-FE25B1F1518B}"/>
              </a:ext>
            </a:extLst>
          </p:cNvPr>
          <p:cNvPicPr>
            <a:picLocks noChangeAspect="1"/>
          </p:cNvPicPr>
          <p:nvPr/>
        </p:nvPicPr>
        <p:blipFill>
          <a:blip r:embed="rId2"/>
          <a:stretch>
            <a:fillRect/>
          </a:stretch>
        </p:blipFill>
        <p:spPr>
          <a:xfrm>
            <a:off x="0" y="567"/>
            <a:ext cx="12190230" cy="6857433"/>
          </a:xfrm>
          <a:prstGeom prst="rect">
            <a:avLst/>
          </a:prstGeom>
        </p:spPr>
      </p:pic>
      <p:sp>
        <p:nvSpPr>
          <p:cNvPr id="2" name="Tittel 1">
            <a:extLst>
              <a:ext uri="{FF2B5EF4-FFF2-40B4-BE49-F238E27FC236}">
                <a16:creationId xmlns:a16="http://schemas.microsoft.com/office/drawing/2014/main" id="{25FB16F1-1EE8-4D3B-88A2-A493557A1333}"/>
              </a:ext>
            </a:extLst>
          </p:cNvPr>
          <p:cNvSpPr>
            <a:spLocks noGrp="1"/>
          </p:cNvSpPr>
          <p:nvPr>
            <p:ph type="ctrTitle"/>
          </p:nvPr>
        </p:nvSpPr>
        <p:spPr>
          <a:xfrm>
            <a:off x="838199" y="1992702"/>
            <a:ext cx="10515601" cy="2115784"/>
          </a:xfrm>
        </p:spPr>
        <p:txBody>
          <a:bodyPr anchor="b"/>
          <a:lstStyle>
            <a:lvl1pPr algn="l">
              <a:defRPr sz="6000">
                <a:solidFill>
                  <a:schemeClr val="bg1"/>
                </a:solidFill>
              </a:defRPr>
            </a:lvl1pPr>
          </a:lstStyle>
          <a:p>
            <a:r>
              <a:rPr lang="nb-NO"/>
              <a:t>Klikk for å redigere tittelstil</a:t>
            </a:r>
          </a:p>
        </p:txBody>
      </p:sp>
      <p:sp>
        <p:nvSpPr>
          <p:cNvPr id="3" name="Undertittel 2">
            <a:extLst>
              <a:ext uri="{FF2B5EF4-FFF2-40B4-BE49-F238E27FC236}">
                <a16:creationId xmlns:a16="http://schemas.microsoft.com/office/drawing/2014/main" id="{6256FE78-5F53-46CA-9941-9ADDB621610F}"/>
              </a:ext>
            </a:extLst>
          </p:cNvPr>
          <p:cNvSpPr>
            <a:spLocks noGrp="1"/>
          </p:cNvSpPr>
          <p:nvPr>
            <p:ph type="subTitle" idx="1"/>
          </p:nvPr>
        </p:nvSpPr>
        <p:spPr>
          <a:xfrm>
            <a:off x="838199" y="4200560"/>
            <a:ext cx="10515601" cy="1385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ECF3C85-6C0C-45C2-8DDB-743694BB8188}"/>
              </a:ext>
            </a:extLst>
          </p:cNvPr>
          <p:cNvSpPr>
            <a:spLocks noGrp="1"/>
          </p:cNvSpPr>
          <p:nvPr>
            <p:ph type="dt" sz="half" idx="10"/>
          </p:nvPr>
        </p:nvSpPr>
        <p:spPr/>
        <p:txBody>
          <a:bodyPr/>
          <a:lstStyle>
            <a:lvl1pPr>
              <a:defRPr>
                <a:solidFill>
                  <a:schemeClr val="bg1"/>
                </a:solidFill>
              </a:defRPr>
            </a:lvl1pPr>
          </a:lstStyle>
          <a:p>
            <a:fld id="{28543BDC-0553-40FA-A4DB-EDAAA606CFF6}" type="datetimeFigureOut">
              <a:rPr lang="en-US" smtClean="0"/>
              <a:t>12/8/2022</a:t>
            </a:fld>
            <a:endParaRPr lang="en-US"/>
          </a:p>
        </p:txBody>
      </p:sp>
      <p:sp>
        <p:nvSpPr>
          <p:cNvPr id="5" name="Plassholder for bunntekst 4">
            <a:extLst>
              <a:ext uri="{FF2B5EF4-FFF2-40B4-BE49-F238E27FC236}">
                <a16:creationId xmlns:a16="http://schemas.microsoft.com/office/drawing/2014/main" id="{86F66373-3B7B-4945-868B-05809A9501B1}"/>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Plassholder for lysbildenummer 5">
            <a:extLst>
              <a:ext uri="{FF2B5EF4-FFF2-40B4-BE49-F238E27FC236}">
                <a16:creationId xmlns:a16="http://schemas.microsoft.com/office/drawing/2014/main" id="{FEF2FE77-5F61-4B30-AF9D-2B98FEEE26C2}"/>
              </a:ext>
            </a:extLst>
          </p:cNvPr>
          <p:cNvSpPr>
            <a:spLocks noGrp="1"/>
          </p:cNvSpPr>
          <p:nvPr>
            <p:ph type="sldNum" sz="quarter" idx="12"/>
          </p:nvPr>
        </p:nvSpPr>
        <p:spPr/>
        <p:txBody>
          <a:bodyPr/>
          <a:lstStyle>
            <a:lvl1pPr>
              <a:defRPr>
                <a:solidFill>
                  <a:schemeClr val="bg1"/>
                </a:solidFill>
              </a:defRPr>
            </a:lvl1pPr>
          </a:lstStyle>
          <a:p>
            <a:fld id="{BE9AD569-83DD-4E5B-AF97-63825DE45633}" type="slidenum">
              <a:rPr lang="en-US" smtClean="0"/>
              <a:t>‹#›</a:t>
            </a:fld>
            <a:endParaRPr lang="en-US"/>
          </a:p>
        </p:txBody>
      </p:sp>
      <p:sp>
        <p:nvSpPr>
          <p:cNvPr id="12" name="TekstSylinder 11">
            <a:extLst>
              <a:ext uri="{FF2B5EF4-FFF2-40B4-BE49-F238E27FC236}">
                <a16:creationId xmlns:a16="http://schemas.microsoft.com/office/drawing/2014/main" id="{E0B9ACA4-99F9-4DE7-A0F2-D1E1F41FCEBD}"/>
              </a:ext>
            </a:extLst>
          </p:cNvPr>
          <p:cNvSpPr txBox="1"/>
          <p:nvPr/>
        </p:nvSpPr>
        <p:spPr>
          <a:xfrm>
            <a:off x="838199" y="5935013"/>
            <a:ext cx="2743200" cy="380873"/>
          </a:xfrm>
          <a:prstGeom prst="rect">
            <a:avLst/>
          </a:prstGeom>
          <a:noFill/>
        </p:spPr>
        <p:txBody>
          <a:bodyPr wrap="square" lIns="0" rtlCol="0">
            <a:spAutoFit/>
          </a:bodyPr>
          <a:lstStyle/>
          <a:p>
            <a:r>
              <a:rPr lang="nb-NO" sz="1875" b="1">
                <a:solidFill>
                  <a:schemeClr val="lt1"/>
                </a:solidFill>
                <a:latin typeface="+mn-lt"/>
              </a:rPr>
              <a:t>Viken viser vei.</a:t>
            </a:r>
          </a:p>
        </p:txBody>
      </p:sp>
      <p:sp>
        <p:nvSpPr>
          <p:cNvPr id="13" name="TekstSylinder 12">
            <a:extLst>
              <a:ext uri="{FF2B5EF4-FFF2-40B4-BE49-F238E27FC236}">
                <a16:creationId xmlns:a16="http://schemas.microsoft.com/office/drawing/2014/main" id="{B2AB60E0-ADDB-4CF6-84A2-C5CE855FEB70}"/>
              </a:ext>
            </a:extLst>
          </p:cNvPr>
          <p:cNvSpPr txBox="1"/>
          <p:nvPr/>
        </p:nvSpPr>
        <p:spPr>
          <a:xfrm>
            <a:off x="8610601" y="5935013"/>
            <a:ext cx="2743200" cy="380873"/>
          </a:xfrm>
          <a:prstGeom prst="rect">
            <a:avLst/>
          </a:prstGeom>
          <a:noFill/>
        </p:spPr>
        <p:txBody>
          <a:bodyPr wrap="square" lIns="0" rtlCol="0">
            <a:spAutoFit/>
          </a:bodyPr>
          <a:lstStyle/>
          <a:p>
            <a:pPr algn="r"/>
            <a:r>
              <a:rPr lang="nb-NO" sz="1875" b="1">
                <a:solidFill>
                  <a:schemeClr val="lt1"/>
                </a:solidFill>
                <a:latin typeface="+mn-lt"/>
              </a:rPr>
              <a:t>viken.no</a:t>
            </a:r>
          </a:p>
        </p:txBody>
      </p:sp>
      <p:pic>
        <p:nvPicPr>
          <p:cNvPr id="9" name="Bilde 8">
            <a:extLst>
              <a:ext uri="{FF2B5EF4-FFF2-40B4-BE49-F238E27FC236}">
                <a16:creationId xmlns:a16="http://schemas.microsoft.com/office/drawing/2014/main" id="{419CAA89-3358-4452-BC69-BF57E666F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24" y="289302"/>
            <a:ext cx="3724506" cy="1530000"/>
          </a:xfrm>
          <a:prstGeom prst="rect">
            <a:avLst/>
          </a:prstGeom>
        </p:spPr>
      </p:pic>
    </p:spTree>
    <p:extLst>
      <p:ext uri="{BB962C8B-B14F-4D97-AF65-F5344CB8AC3E}">
        <p14:creationId xmlns:p14="http://schemas.microsoft.com/office/powerpoint/2010/main" val="29880547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334198-4568-488A-88BD-EEE420951AA6}"/>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05D93029-CD10-450F-B4B1-31547DB593E8}"/>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ED4D657-277E-430F-AD81-03D6A9354E51}"/>
              </a:ext>
            </a:extLst>
          </p:cNvPr>
          <p:cNvSpPr>
            <a:spLocks noGrp="1"/>
          </p:cNvSpPr>
          <p:nvPr>
            <p:ph type="dt" sz="half" idx="10"/>
          </p:nvPr>
        </p:nvSpPr>
        <p:spPr/>
        <p:txBody>
          <a:bodyPr/>
          <a:lstStyle/>
          <a:p>
            <a:fld id="{28543BDC-0553-40FA-A4DB-EDAAA606CFF6}" type="datetimeFigureOut">
              <a:rPr lang="en-US" smtClean="0"/>
              <a:t>12/8/2022</a:t>
            </a:fld>
            <a:endParaRPr lang="en-US"/>
          </a:p>
        </p:txBody>
      </p:sp>
      <p:sp>
        <p:nvSpPr>
          <p:cNvPr id="5" name="Plassholder for bunntekst 4">
            <a:extLst>
              <a:ext uri="{FF2B5EF4-FFF2-40B4-BE49-F238E27FC236}">
                <a16:creationId xmlns:a16="http://schemas.microsoft.com/office/drawing/2014/main" id="{2F1AA2AE-3FE1-4D65-9C63-D2F1A5FC58C5}"/>
              </a:ext>
            </a:extLst>
          </p:cNvPr>
          <p:cNvSpPr>
            <a:spLocks noGrp="1"/>
          </p:cNvSpPr>
          <p:nvPr>
            <p:ph type="ftr" sz="quarter" idx="11"/>
          </p:nvPr>
        </p:nvSpPr>
        <p:spPr/>
        <p:txBody>
          <a:bodyPr/>
          <a:lstStyle/>
          <a:p>
            <a:endParaRPr lang="en-US"/>
          </a:p>
        </p:txBody>
      </p:sp>
      <p:sp>
        <p:nvSpPr>
          <p:cNvPr id="6" name="Plassholder for lysbildenummer 5">
            <a:extLst>
              <a:ext uri="{FF2B5EF4-FFF2-40B4-BE49-F238E27FC236}">
                <a16:creationId xmlns:a16="http://schemas.microsoft.com/office/drawing/2014/main" id="{619F7687-F855-4031-93D1-879D49FA82CA}"/>
              </a:ext>
            </a:extLst>
          </p:cNvPr>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02990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87B7BD8-5887-4FF4-B567-EBDCF8FF5905}"/>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6924D446-5067-4070-9143-D3CBF006DB13}"/>
              </a:ext>
            </a:extLst>
          </p:cNvPr>
          <p:cNvSpPr>
            <a:spLocks noGrp="1"/>
          </p:cNvSpPr>
          <p:nvPr>
            <p:ph type="body" orient="vert" idx="1"/>
          </p:nvPr>
        </p:nvSpPr>
        <p:spPr>
          <a:xfrm>
            <a:off x="838200" y="365125"/>
            <a:ext cx="7734300" cy="5224792"/>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F3781F3-6661-475A-8536-46928C328CA7}"/>
              </a:ext>
            </a:extLst>
          </p:cNvPr>
          <p:cNvSpPr>
            <a:spLocks noGrp="1"/>
          </p:cNvSpPr>
          <p:nvPr>
            <p:ph type="dt" sz="half" idx="10"/>
          </p:nvPr>
        </p:nvSpPr>
        <p:spPr/>
        <p:txBody>
          <a:bodyPr/>
          <a:lstStyle/>
          <a:p>
            <a:fld id="{28543BDC-0553-40FA-A4DB-EDAAA606CFF6}" type="datetimeFigureOut">
              <a:rPr lang="en-US" smtClean="0"/>
              <a:t>12/8/2022</a:t>
            </a:fld>
            <a:endParaRPr lang="en-US"/>
          </a:p>
        </p:txBody>
      </p:sp>
      <p:sp>
        <p:nvSpPr>
          <p:cNvPr id="5" name="Plassholder for bunntekst 4">
            <a:extLst>
              <a:ext uri="{FF2B5EF4-FFF2-40B4-BE49-F238E27FC236}">
                <a16:creationId xmlns:a16="http://schemas.microsoft.com/office/drawing/2014/main" id="{25AD5D99-365A-47E3-8D37-E8EDE3009763}"/>
              </a:ext>
            </a:extLst>
          </p:cNvPr>
          <p:cNvSpPr>
            <a:spLocks noGrp="1"/>
          </p:cNvSpPr>
          <p:nvPr>
            <p:ph type="ftr" sz="quarter" idx="11"/>
          </p:nvPr>
        </p:nvSpPr>
        <p:spPr/>
        <p:txBody>
          <a:bodyPr/>
          <a:lstStyle/>
          <a:p>
            <a:endParaRPr lang="en-US"/>
          </a:p>
        </p:txBody>
      </p:sp>
      <p:sp>
        <p:nvSpPr>
          <p:cNvPr id="6" name="Plassholder for lysbildenummer 5">
            <a:extLst>
              <a:ext uri="{FF2B5EF4-FFF2-40B4-BE49-F238E27FC236}">
                <a16:creationId xmlns:a16="http://schemas.microsoft.com/office/drawing/2014/main" id="{D1ECA96E-82E9-4C13-BD84-9E9C0908A148}"/>
              </a:ext>
            </a:extLst>
          </p:cNvPr>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020449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14" name="Bilde 13" descr="Et bilde som inneholder lys&#10;&#10;Automatisk generert beskrivelse">
            <a:extLst>
              <a:ext uri="{FF2B5EF4-FFF2-40B4-BE49-F238E27FC236}">
                <a16:creationId xmlns:a16="http://schemas.microsoft.com/office/drawing/2014/main" id="{1EC0E4C4-3BBA-4C52-A3A7-75BE9130C026}"/>
              </a:ext>
            </a:extLst>
          </p:cNvPr>
          <p:cNvPicPr>
            <a:picLocks noChangeAspect="1"/>
          </p:cNvPicPr>
          <p:nvPr/>
        </p:nvPicPr>
        <p:blipFill>
          <a:blip r:embed="rId2"/>
          <a:stretch>
            <a:fillRect/>
          </a:stretch>
        </p:blipFill>
        <p:spPr>
          <a:xfrm>
            <a:off x="885" y="284"/>
            <a:ext cx="12190230" cy="6857433"/>
          </a:xfrm>
          <a:prstGeom prst="rect">
            <a:avLst/>
          </a:prstGeom>
        </p:spPr>
      </p:pic>
      <p:sp>
        <p:nvSpPr>
          <p:cNvPr id="8" name="Rektangel 7">
            <a:extLst>
              <a:ext uri="{FF2B5EF4-FFF2-40B4-BE49-F238E27FC236}">
                <a16:creationId xmlns:a16="http://schemas.microsoft.com/office/drawing/2014/main" id="{CB6844EF-DB8E-4AF9-9F34-9CDDDD85BE8D}"/>
              </a:ext>
            </a:extLst>
          </p:cNvPr>
          <p:cNvSpPr/>
          <p:nvPr/>
        </p:nvSpPr>
        <p:spPr>
          <a:xfrm>
            <a:off x="0" y="0"/>
            <a:ext cx="12191999" cy="6857999"/>
          </a:xfrm>
          <a:prstGeom prst="rec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descr="Et bilde som inneholder lys&#10;&#10;Automatisk generert beskrivelse">
            <a:extLst>
              <a:ext uri="{FF2B5EF4-FFF2-40B4-BE49-F238E27FC236}">
                <a16:creationId xmlns:a16="http://schemas.microsoft.com/office/drawing/2014/main" id="{AB4C1311-1974-4179-8BD1-FE25B1F1518B}"/>
              </a:ext>
            </a:extLst>
          </p:cNvPr>
          <p:cNvPicPr>
            <a:picLocks noChangeAspect="1"/>
          </p:cNvPicPr>
          <p:nvPr/>
        </p:nvPicPr>
        <p:blipFill>
          <a:blip r:embed="rId2"/>
          <a:stretch>
            <a:fillRect/>
          </a:stretch>
        </p:blipFill>
        <p:spPr>
          <a:xfrm>
            <a:off x="0" y="567"/>
            <a:ext cx="12190230" cy="6857433"/>
          </a:xfrm>
          <a:prstGeom prst="rect">
            <a:avLst/>
          </a:prstGeom>
        </p:spPr>
      </p:pic>
      <p:sp>
        <p:nvSpPr>
          <p:cNvPr id="2" name="Tittel 1">
            <a:extLst>
              <a:ext uri="{FF2B5EF4-FFF2-40B4-BE49-F238E27FC236}">
                <a16:creationId xmlns:a16="http://schemas.microsoft.com/office/drawing/2014/main" id="{25FB16F1-1EE8-4D3B-88A2-A493557A1333}"/>
              </a:ext>
            </a:extLst>
          </p:cNvPr>
          <p:cNvSpPr>
            <a:spLocks noGrp="1"/>
          </p:cNvSpPr>
          <p:nvPr>
            <p:ph type="ctrTitle"/>
          </p:nvPr>
        </p:nvSpPr>
        <p:spPr>
          <a:xfrm>
            <a:off x="838199" y="1992702"/>
            <a:ext cx="10515601" cy="2115784"/>
          </a:xfrm>
        </p:spPr>
        <p:txBody>
          <a:bodyPr anchor="b"/>
          <a:lstStyle>
            <a:lvl1pPr algn="l">
              <a:defRPr sz="6000">
                <a:solidFill>
                  <a:schemeClr val="bg1"/>
                </a:solidFill>
              </a:defRPr>
            </a:lvl1pPr>
          </a:lstStyle>
          <a:p>
            <a:r>
              <a:rPr lang="nb-NO"/>
              <a:t>Klikk for å redigere tittelstil</a:t>
            </a:r>
          </a:p>
        </p:txBody>
      </p:sp>
      <p:sp>
        <p:nvSpPr>
          <p:cNvPr id="3" name="Undertittel 2">
            <a:extLst>
              <a:ext uri="{FF2B5EF4-FFF2-40B4-BE49-F238E27FC236}">
                <a16:creationId xmlns:a16="http://schemas.microsoft.com/office/drawing/2014/main" id="{6256FE78-5F53-46CA-9941-9ADDB621610F}"/>
              </a:ext>
            </a:extLst>
          </p:cNvPr>
          <p:cNvSpPr>
            <a:spLocks noGrp="1"/>
          </p:cNvSpPr>
          <p:nvPr>
            <p:ph type="subTitle" idx="1"/>
          </p:nvPr>
        </p:nvSpPr>
        <p:spPr>
          <a:xfrm>
            <a:off x="838199" y="4200560"/>
            <a:ext cx="10515601" cy="1385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ECF3C85-6C0C-45C2-8DDB-743694BB8188}"/>
              </a:ext>
            </a:extLst>
          </p:cNvPr>
          <p:cNvSpPr>
            <a:spLocks noGrp="1"/>
          </p:cNvSpPr>
          <p:nvPr>
            <p:ph type="dt" sz="half" idx="10"/>
          </p:nvPr>
        </p:nvSpPr>
        <p:spPr/>
        <p:txBody>
          <a:bodyPr/>
          <a:lstStyle>
            <a:lvl1pPr>
              <a:defRPr>
                <a:solidFill>
                  <a:schemeClr val="bg1"/>
                </a:solidFill>
              </a:defRPr>
            </a:lvl1pPr>
          </a:lstStyle>
          <a:p>
            <a:fld id="{9EF4B817-C4E2-451E-AC6C-51C0E007B33F}" type="datetime1">
              <a:rPr lang="nb-NO" smtClean="0"/>
              <a:t>08.12.2022</a:t>
            </a:fld>
            <a:endParaRPr lang="en-US"/>
          </a:p>
        </p:txBody>
      </p:sp>
      <p:sp>
        <p:nvSpPr>
          <p:cNvPr id="5" name="Plassholder for bunntekst 4">
            <a:extLst>
              <a:ext uri="{FF2B5EF4-FFF2-40B4-BE49-F238E27FC236}">
                <a16:creationId xmlns:a16="http://schemas.microsoft.com/office/drawing/2014/main" id="{86F66373-3B7B-4945-868B-05809A9501B1}"/>
              </a:ext>
            </a:extLst>
          </p:cNvPr>
          <p:cNvSpPr>
            <a:spLocks noGrp="1"/>
          </p:cNvSpPr>
          <p:nvPr>
            <p:ph type="ftr" sz="quarter" idx="11"/>
          </p:nvPr>
        </p:nvSpPr>
        <p:spPr/>
        <p:txBody>
          <a:bodyPr/>
          <a:lstStyle>
            <a:lvl1pPr>
              <a:defRPr>
                <a:solidFill>
                  <a:schemeClr val="bg1"/>
                </a:solidFill>
              </a:defRPr>
            </a:lvl1pPr>
          </a:lstStyle>
          <a:p>
            <a:r>
              <a:rPr lang="en-US"/>
              <a:t>Fagvalg 23-24_vg1</a:t>
            </a:r>
          </a:p>
        </p:txBody>
      </p:sp>
      <p:sp>
        <p:nvSpPr>
          <p:cNvPr id="6" name="Plassholder for lysbildenummer 5">
            <a:extLst>
              <a:ext uri="{FF2B5EF4-FFF2-40B4-BE49-F238E27FC236}">
                <a16:creationId xmlns:a16="http://schemas.microsoft.com/office/drawing/2014/main" id="{FEF2FE77-5F61-4B30-AF9D-2B98FEEE26C2}"/>
              </a:ext>
            </a:extLst>
          </p:cNvPr>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a:p>
        </p:txBody>
      </p:sp>
      <p:sp>
        <p:nvSpPr>
          <p:cNvPr id="12" name="TekstSylinder 11">
            <a:extLst>
              <a:ext uri="{FF2B5EF4-FFF2-40B4-BE49-F238E27FC236}">
                <a16:creationId xmlns:a16="http://schemas.microsoft.com/office/drawing/2014/main" id="{E0B9ACA4-99F9-4DE7-A0F2-D1E1F41FCEBD}"/>
              </a:ext>
            </a:extLst>
          </p:cNvPr>
          <p:cNvSpPr txBox="1"/>
          <p:nvPr/>
        </p:nvSpPr>
        <p:spPr>
          <a:xfrm>
            <a:off x="838199" y="5935013"/>
            <a:ext cx="2743200" cy="380873"/>
          </a:xfrm>
          <a:prstGeom prst="rect">
            <a:avLst/>
          </a:prstGeom>
          <a:noFill/>
        </p:spPr>
        <p:txBody>
          <a:bodyPr wrap="square" lIns="0" rtlCol="0">
            <a:spAutoFit/>
          </a:bodyPr>
          <a:lstStyle/>
          <a:p>
            <a:r>
              <a:rPr lang="nb-NO" sz="1875" b="1">
                <a:solidFill>
                  <a:schemeClr val="lt1"/>
                </a:solidFill>
                <a:latin typeface="+mn-lt"/>
              </a:rPr>
              <a:t>Viken viser vei.</a:t>
            </a:r>
          </a:p>
        </p:txBody>
      </p:sp>
      <p:sp>
        <p:nvSpPr>
          <p:cNvPr id="13" name="TekstSylinder 12">
            <a:extLst>
              <a:ext uri="{FF2B5EF4-FFF2-40B4-BE49-F238E27FC236}">
                <a16:creationId xmlns:a16="http://schemas.microsoft.com/office/drawing/2014/main" id="{B2AB60E0-ADDB-4CF6-84A2-C5CE855FEB70}"/>
              </a:ext>
            </a:extLst>
          </p:cNvPr>
          <p:cNvSpPr txBox="1"/>
          <p:nvPr/>
        </p:nvSpPr>
        <p:spPr>
          <a:xfrm>
            <a:off x="8610601" y="5935013"/>
            <a:ext cx="2743200" cy="380873"/>
          </a:xfrm>
          <a:prstGeom prst="rect">
            <a:avLst/>
          </a:prstGeom>
          <a:noFill/>
        </p:spPr>
        <p:txBody>
          <a:bodyPr wrap="square" lIns="0" rtlCol="0">
            <a:spAutoFit/>
          </a:bodyPr>
          <a:lstStyle/>
          <a:p>
            <a:pPr algn="r"/>
            <a:r>
              <a:rPr lang="nb-NO" sz="1875" b="1">
                <a:solidFill>
                  <a:schemeClr val="lt1"/>
                </a:solidFill>
                <a:latin typeface="+mn-lt"/>
              </a:rPr>
              <a:t>viken.no</a:t>
            </a:r>
          </a:p>
        </p:txBody>
      </p:sp>
      <p:pic>
        <p:nvPicPr>
          <p:cNvPr id="9" name="Bilde 8">
            <a:extLst>
              <a:ext uri="{FF2B5EF4-FFF2-40B4-BE49-F238E27FC236}">
                <a16:creationId xmlns:a16="http://schemas.microsoft.com/office/drawing/2014/main" id="{419CAA89-3358-4452-BC69-BF57E666F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24" y="289302"/>
            <a:ext cx="3724506" cy="1530000"/>
          </a:xfrm>
          <a:prstGeom prst="rect">
            <a:avLst/>
          </a:prstGeom>
        </p:spPr>
      </p:pic>
    </p:spTree>
    <p:extLst>
      <p:ext uri="{BB962C8B-B14F-4D97-AF65-F5344CB8AC3E}">
        <p14:creationId xmlns:p14="http://schemas.microsoft.com/office/powerpoint/2010/main" val="2025671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930DA7-9335-4E46-9D83-420FC8BE556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5CC9872-E4D6-4729-80A2-7FA451248D66}"/>
              </a:ext>
            </a:extLst>
          </p:cNvPr>
          <p:cNvSpPr>
            <a:spLocks noGrp="1"/>
          </p:cNvSpPr>
          <p:nvPr>
            <p:ph idx="1"/>
          </p:nvPr>
        </p:nvSpPr>
        <p:spPr>
          <a:xfrm>
            <a:off x="838200" y="1825625"/>
            <a:ext cx="10515600" cy="375566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14C5C33-0EC6-416F-9FED-B905746D57AC}"/>
              </a:ext>
            </a:extLst>
          </p:cNvPr>
          <p:cNvSpPr>
            <a:spLocks noGrp="1"/>
          </p:cNvSpPr>
          <p:nvPr>
            <p:ph type="dt" sz="half" idx="10"/>
          </p:nvPr>
        </p:nvSpPr>
        <p:spPr/>
        <p:txBody>
          <a:bodyPr/>
          <a:lstStyle/>
          <a:p>
            <a:fld id="{3AA6026B-674B-4574-B5AB-78DE7C020CD8}" type="datetime1">
              <a:rPr lang="nb-NO" smtClean="0"/>
              <a:t>08.12.2022</a:t>
            </a:fld>
            <a:endParaRPr lang="en-US"/>
          </a:p>
        </p:txBody>
      </p:sp>
      <p:sp>
        <p:nvSpPr>
          <p:cNvPr id="5" name="Plassholder for bunntekst 4">
            <a:extLst>
              <a:ext uri="{FF2B5EF4-FFF2-40B4-BE49-F238E27FC236}">
                <a16:creationId xmlns:a16="http://schemas.microsoft.com/office/drawing/2014/main" id="{28E329F5-FA29-4C37-A90C-58A8BB5AD663}"/>
              </a:ext>
            </a:extLst>
          </p:cNvPr>
          <p:cNvSpPr>
            <a:spLocks noGrp="1"/>
          </p:cNvSpPr>
          <p:nvPr>
            <p:ph type="ftr" sz="quarter" idx="11"/>
          </p:nvPr>
        </p:nvSpPr>
        <p:spPr/>
        <p:txBody>
          <a:bodyPr/>
          <a:lstStyle/>
          <a:p>
            <a:r>
              <a:rPr lang="en-US"/>
              <a:t>Fagvalg 23-24_vg1</a:t>
            </a:r>
          </a:p>
        </p:txBody>
      </p:sp>
      <p:sp>
        <p:nvSpPr>
          <p:cNvPr id="6" name="Plassholder for lysbildenummer 5">
            <a:extLst>
              <a:ext uri="{FF2B5EF4-FFF2-40B4-BE49-F238E27FC236}">
                <a16:creationId xmlns:a16="http://schemas.microsoft.com/office/drawing/2014/main" id="{68D4DB3E-5BB2-449A-836D-41ECA9D5A743}"/>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7071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3B996AA-813C-4393-9F52-9E67F660C37B}"/>
              </a:ext>
            </a:extLst>
          </p:cNvPr>
          <p:cNvSpPr/>
          <p:nvPr/>
        </p:nvSpPr>
        <p:spPr>
          <a:xfrm>
            <a:off x="0" y="0"/>
            <a:ext cx="12191999" cy="6857999"/>
          </a:xfrm>
          <a:prstGeom prst="rec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Et bilde som inneholder lys&#10;&#10;Automatisk generert beskrivelse">
            <a:extLst>
              <a:ext uri="{FF2B5EF4-FFF2-40B4-BE49-F238E27FC236}">
                <a16:creationId xmlns:a16="http://schemas.microsoft.com/office/drawing/2014/main" id="{0BDC3821-D527-4E0F-A98A-A81496CC34CF}"/>
              </a:ext>
            </a:extLst>
          </p:cNvPr>
          <p:cNvPicPr>
            <a:picLocks noChangeAspect="1"/>
          </p:cNvPicPr>
          <p:nvPr/>
        </p:nvPicPr>
        <p:blipFill>
          <a:blip r:embed="rId2"/>
          <a:stretch>
            <a:fillRect/>
          </a:stretch>
        </p:blipFill>
        <p:spPr>
          <a:xfrm>
            <a:off x="885" y="284"/>
            <a:ext cx="12190230" cy="6857433"/>
          </a:xfrm>
          <a:prstGeom prst="rect">
            <a:avLst/>
          </a:prstGeom>
        </p:spPr>
      </p:pic>
      <p:sp>
        <p:nvSpPr>
          <p:cNvPr id="2" name="Tittel 1">
            <a:extLst>
              <a:ext uri="{FF2B5EF4-FFF2-40B4-BE49-F238E27FC236}">
                <a16:creationId xmlns:a16="http://schemas.microsoft.com/office/drawing/2014/main" id="{CCDF03F7-47D2-4877-AC0A-7688E621A747}"/>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2F31CA81-E160-44B0-9B09-C692BA66465D}"/>
              </a:ext>
            </a:extLst>
          </p:cNvPr>
          <p:cNvSpPr>
            <a:spLocks noGrp="1"/>
          </p:cNvSpPr>
          <p:nvPr>
            <p:ph type="body" idx="1"/>
          </p:nvPr>
        </p:nvSpPr>
        <p:spPr>
          <a:xfrm>
            <a:off x="831850" y="4589463"/>
            <a:ext cx="10515600" cy="99669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23DFEFA9-8ACF-4E16-90FE-BFCB7FCDFC9A}"/>
              </a:ext>
            </a:extLst>
          </p:cNvPr>
          <p:cNvSpPr>
            <a:spLocks noGrp="1"/>
          </p:cNvSpPr>
          <p:nvPr>
            <p:ph type="dt" sz="half" idx="10"/>
          </p:nvPr>
        </p:nvSpPr>
        <p:spPr/>
        <p:txBody>
          <a:bodyPr/>
          <a:lstStyle>
            <a:lvl1pPr>
              <a:defRPr>
                <a:solidFill>
                  <a:schemeClr val="bg1"/>
                </a:solidFill>
              </a:defRPr>
            </a:lvl1pPr>
          </a:lstStyle>
          <a:p>
            <a:fld id="{67FB4286-8891-4B02-9C29-00BF870E6857}" type="datetime1">
              <a:rPr lang="nb-NO" smtClean="0"/>
              <a:t>08.12.2022</a:t>
            </a:fld>
            <a:endParaRPr lang="en-US"/>
          </a:p>
        </p:txBody>
      </p:sp>
      <p:sp>
        <p:nvSpPr>
          <p:cNvPr id="5" name="Plassholder for bunntekst 4">
            <a:extLst>
              <a:ext uri="{FF2B5EF4-FFF2-40B4-BE49-F238E27FC236}">
                <a16:creationId xmlns:a16="http://schemas.microsoft.com/office/drawing/2014/main" id="{3DB20001-282F-4522-9EFF-D58281A082BF}"/>
              </a:ext>
            </a:extLst>
          </p:cNvPr>
          <p:cNvSpPr>
            <a:spLocks noGrp="1"/>
          </p:cNvSpPr>
          <p:nvPr>
            <p:ph type="ftr" sz="quarter" idx="11"/>
          </p:nvPr>
        </p:nvSpPr>
        <p:spPr/>
        <p:txBody>
          <a:bodyPr/>
          <a:lstStyle>
            <a:lvl1pPr>
              <a:defRPr>
                <a:solidFill>
                  <a:schemeClr val="bg1"/>
                </a:solidFill>
              </a:defRPr>
            </a:lvl1pPr>
          </a:lstStyle>
          <a:p>
            <a:r>
              <a:rPr lang="en-US"/>
              <a:t>Fagvalg 23-24_vg1</a:t>
            </a:r>
          </a:p>
        </p:txBody>
      </p:sp>
      <p:sp>
        <p:nvSpPr>
          <p:cNvPr id="6" name="Plassholder for lysbildenummer 5">
            <a:extLst>
              <a:ext uri="{FF2B5EF4-FFF2-40B4-BE49-F238E27FC236}">
                <a16:creationId xmlns:a16="http://schemas.microsoft.com/office/drawing/2014/main" id="{A3C8F343-FEA5-4C86-82E5-14F87474806C}"/>
              </a:ext>
            </a:extLst>
          </p:cNvPr>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a:p>
        </p:txBody>
      </p:sp>
      <p:pic>
        <p:nvPicPr>
          <p:cNvPr id="10" name="Bilde 9">
            <a:extLst>
              <a:ext uri="{FF2B5EF4-FFF2-40B4-BE49-F238E27FC236}">
                <a16:creationId xmlns:a16="http://schemas.microsoft.com/office/drawing/2014/main" id="{CD65307E-ACCC-4E77-ACCF-BF806CC5D7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560" y="5493445"/>
            <a:ext cx="2352451" cy="966370"/>
          </a:xfrm>
          <a:prstGeom prst="rect">
            <a:avLst/>
          </a:prstGeom>
        </p:spPr>
      </p:pic>
    </p:spTree>
    <p:extLst>
      <p:ext uri="{BB962C8B-B14F-4D97-AF65-F5344CB8AC3E}">
        <p14:creationId xmlns:p14="http://schemas.microsoft.com/office/powerpoint/2010/main" val="814158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FFB490-A0CF-49D4-8077-470CDBD422F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E36BB0B-C5F9-4A85-A411-E471F454BCB3}"/>
              </a:ext>
            </a:extLst>
          </p:cNvPr>
          <p:cNvSpPr>
            <a:spLocks noGrp="1"/>
          </p:cNvSpPr>
          <p:nvPr>
            <p:ph sz="half" idx="1"/>
          </p:nvPr>
        </p:nvSpPr>
        <p:spPr>
          <a:xfrm>
            <a:off x="838200" y="1825625"/>
            <a:ext cx="5181600" cy="376884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B987532E-3195-4ACC-86DC-E8030284365A}"/>
              </a:ext>
            </a:extLst>
          </p:cNvPr>
          <p:cNvSpPr>
            <a:spLocks noGrp="1"/>
          </p:cNvSpPr>
          <p:nvPr>
            <p:ph sz="half" idx="2"/>
          </p:nvPr>
        </p:nvSpPr>
        <p:spPr>
          <a:xfrm>
            <a:off x="6172200" y="1825625"/>
            <a:ext cx="5181600" cy="376884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07F47C6B-B370-4C90-9024-AE409FC2A203}"/>
              </a:ext>
            </a:extLst>
          </p:cNvPr>
          <p:cNvSpPr>
            <a:spLocks noGrp="1"/>
          </p:cNvSpPr>
          <p:nvPr>
            <p:ph type="dt" sz="half" idx="10"/>
          </p:nvPr>
        </p:nvSpPr>
        <p:spPr/>
        <p:txBody>
          <a:bodyPr/>
          <a:lstStyle/>
          <a:p>
            <a:fld id="{EFF58612-3497-4E5C-B73F-A42BDB227CBF}" type="datetime1">
              <a:rPr lang="nb-NO" smtClean="0"/>
              <a:t>08.12.2022</a:t>
            </a:fld>
            <a:endParaRPr lang="en-US"/>
          </a:p>
        </p:txBody>
      </p:sp>
      <p:sp>
        <p:nvSpPr>
          <p:cNvPr id="6" name="Plassholder for bunntekst 5">
            <a:extLst>
              <a:ext uri="{FF2B5EF4-FFF2-40B4-BE49-F238E27FC236}">
                <a16:creationId xmlns:a16="http://schemas.microsoft.com/office/drawing/2014/main" id="{D8C0D8A6-DB8D-4804-96E0-E4C863F97FFA}"/>
              </a:ext>
            </a:extLst>
          </p:cNvPr>
          <p:cNvSpPr>
            <a:spLocks noGrp="1"/>
          </p:cNvSpPr>
          <p:nvPr>
            <p:ph type="ftr" sz="quarter" idx="11"/>
          </p:nvPr>
        </p:nvSpPr>
        <p:spPr/>
        <p:txBody>
          <a:bodyPr/>
          <a:lstStyle/>
          <a:p>
            <a:r>
              <a:rPr lang="en-US"/>
              <a:t>Fagvalg 23-24_vg1</a:t>
            </a:r>
          </a:p>
        </p:txBody>
      </p:sp>
      <p:sp>
        <p:nvSpPr>
          <p:cNvPr id="7" name="Plassholder for lysbildenummer 6">
            <a:extLst>
              <a:ext uri="{FF2B5EF4-FFF2-40B4-BE49-F238E27FC236}">
                <a16:creationId xmlns:a16="http://schemas.microsoft.com/office/drawing/2014/main" id="{584FA741-8081-4331-A638-192B777FCAF2}"/>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874005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09A8A7-6FE4-4DE0-B7AF-582FB71A86B8}"/>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F108D989-E242-4369-936D-63DF837E15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AAA7E22A-E1CB-4C22-9E6C-B495F5FBF9A8}"/>
              </a:ext>
            </a:extLst>
          </p:cNvPr>
          <p:cNvSpPr>
            <a:spLocks noGrp="1"/>
          </p:cNvSpPr>
          <p:nvPr>
            <p:ph sz="half" idx="2"/>
          </p:nvPr>
        </p:nvSpPr>
        <p:spPr>
          <a:xfrm>
            <a:off x="839788" y="2505075"/>
            <a:ext cx="5157787" cy="308484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718D5030-0534-4B66-97ED-8F27E3ACCA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2CDC1207-99F2-4870-9FC0-404BEE62E601}"/>
              </a:ext>
            </a:extLst>
          </p:cNvPr>
          <p:cNvSpPr>
            <a:spLocks noGrp="1"/>
          </p:cNvSpPr>
          <p:nvPr>
            <p:ph sz="quarter" idx="4"/>
          </p:nvPr>
        </p:nvSpPr>
        <p:spPr>
          <a:xfrm>
            <a:off x="6172200" y="2505075"/>
            <a:ext cx="5183188" cy="308484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72C29777-B62C-40C2-82A1-39E336EA90E3}"/>
              </a:ext>
            </a:extLst>
          </p:cNvPr>
          <p:cNvSpPr>
            <a:spLocks noGrp="1"/>
          </p:cNvSpPr>
          <p:nvPr>
            <p:ph type="dt" sz="half" idx="10"/>
          </p:nvPr>
        </p:nvSpPr>
        <p:spPr/>
        <p:txBody>
          <a:bodyPr/>
          <a:lstStyle/>
          <a:p>
            <a:fld id="{DC4793F9-24C0-4C16-B5F7-A0139512E810}" type="datetime1">
              <a:rPr lang="nb-NO" smtClean="0"/>
              <a:t>08.12.2022</a:t>
            </a:fld>
            <a:endParaRPr lang="en-US"/>
          </a:p>
        </p:txBody>
      </p:sp>
      <p:sp>
        <p:nvSpPr>
          <p:cNvPr id="8" name="Plassholder for bunntekst 7">
            <a:extLst>
              <a:ext uri="{FF2B5EF4-FFF2-40B4-BE49-F238E27FC236}">
                <a16:creationId xmlns:a16="http://schemas.microsoft.com/office/drawing/2014/main" id="{E74FBCCE-9547-42CE-B859-3D0BA2C9D129}"/>
              </a:ext>
            </a:extLst>
          </p:cNvPr>
          <p:cNvSpPr>
            <a:spLocks noGrp="1"/>
          </p:cNvSpPr>
          <p:nvPr>
            <p:ph type="ftr" sz="quarter" idx="11"/>
          </p:nvPr>
        </p:nvSpPr>
        <p:spPr/>
        <p:txBody>
          <a:bodyPr/>
          <a:lstStyle/>
          <a:p>
            <a:r>
              <a:rPr lang="en-US"/>
              <a:t>Fagvalg 23-24_vg1</a:t>
            </a:r>
          </a:p>
        </p:txBody>
      </p:sp>
      <p:sp>
        <p:nvSpPr>
          <p:cNvPr id="9" name="Plassholder for lysbildenummer 8">
            <a:extLst>
              <a:ext uri="{FF2B5EF4-FFF2-40B4-BE49-F238E27FC236}">
                <a16:creationId xmlns:a16="http://schemas.microsoft.com/office/drawing/2014/main" id="{84D93BC5-9A96-442F-94F8-7BC7B4E82A4F}"/>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25880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E97353-65B1-45D8-A4A1-9F999D7E606D}"/>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5BF752D4-D5C1-4D83-A1B0-D4434A9E8A30}"/>
              </a:ext>
            </a:extLst>
          </p:cNvPr>
          <p:cNvSpPr>
            <a:spLocks noGrp="1"/>
          </p:cNvSpPr>
          <p:nvPr>
            <p:ph type="dt" sz="half" idx="10"/>
          </p:nvPr>
        </p:nvSpPr>
        <p:spPr/>
        <p:txBody>
          <a:bodyPr/>
          <a:lstStyle/>
          <a:p>
            <a:fld id="{9D73CE2B-9682-47A9-894A-B47F1A5188B1}" type="datetime1">
              <a:rPr lang="nb-NO" smtClean="0"/>
              <a:t>08.12.2022</a:t>
            </a:fld>
            <a:endParaRPr lang="en-US"/>
          </a:p>
        </p:txBody>
      </p:sp>
      <p:sp>
        <p:nvSpPr>
          <p:cNvPr id="4" name="Plassholder for bunntekst 3">
            <a:extLst>
              <a:ext uri="{FF2B5EF4-FFF2-40B4-BE49-F238E27FC236}">
                <a16:creationId xmlns:a16="http://schemas.microsoft.com/office/drawing/2014/main" id="{7E89A836-AE22-48B2-9FDE-A2E01D97E1C8}"/>
              </a:ext>
            </a:extLst>
          </p:cNvPr>
          <p:cNvSpPr>
            <a:spLocks noGrp="1"/>
          </p:cNvSpPr>
          <p:nvPr>
            <p:ph type="ftr" sz="quarter" idx="11"/>
          </p:nvPr>
        </p:nvSpPr>
        <p:spPr/>
        <p:txBody>
          <a:bodyPr/>
          <a:lstStyle/>
          <a:p>
            <a:r>
              <a:rPr lang="en-US"/>
              <a:t>Fagvalg 23-24_vg1</a:t>
            </a:r>
          </a:p>
        </p:txBody>
      </p:sp>
      <p:sp>
        <p:nvSpPr>
          <p:cNvPr id="5" name="Plassholder for lysbildenummer 4">
            <a:extLst>
              <a:ext uri="{FF2B5EF4-FFF2-40B4-BE49-F238E27FC236}">
                <a16:creationId xmlns:a16="http://schemas.microsoft.com/office/drawing/2014/main" id="{088F98E1-A198-4A85-A1A8-21B230CB3D94}"/>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20277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5E71CAA-387C-408D-AAB9-5A3648D15859}"/>
              </a:ext>
            </a:extLst>
          </p:cNvPr>
          <p:cNvSpPr>
            <a:spLocks noGrp="1"/>
          </p:cNvSpPr>
          <p:nvPr>
            <p:ph type="dt" sz="half" idx="10"/>
          </p:nvPr>
        </p:nvSpPr>
        <p:spPr/>
        <p:txBody>
          <a:bodyPr/>
          <a:lstStyle/>
          <a:p>
            <a:fld id="{835D0015-7BAC-4CA9-82B9-C97681396DCE}" type="datetime1">
              <a:rPr lang="nb-NO" smtClean="0"/>
              <a:t>08.12.2022</a:t>
            </a:fld>
            <a:endParaRPr lang="en-US"/>
          </a:p>
        </p:txBody>
      </p:sp>
      <p:sp>
        <p:nvSpPr>
          <p:cNvPr id="3" name="Plassholder for bunntekst 2">
            <a:extLst>
              <a:ext uri="{FF2B5EF4-FFF2-40B4-BE49-F238E27FC236}">
                <a16:creationId xmlns:a16="http://schemas.microsoft.com/office/drawing/2014/main" id="{F53FCBA4-A28C-462F-919D-93245657F09C}"/>
              </a:ext>
            </a:extLst>
          </p:cNvPr>
          <p:cNvSpPr>
            <a:spLocks noGrp="1"/>
          </p:cNvSpPr>
          <p:nvPr>
            <p:ph type="ftr" sz="quarter" idx="11"/>
          </p:nvPr>
        </p:nvSpPr>
        <p:spPr/>
        <p:txBody>
          <a:bodyPr/>
          <a:lstStyle/>
          <a:p>
            <a:r>
              <a:rPr lang="en-US"/>
              <a:t>Fagvalg 23-24_vg1</a:t>
            </a:r>
          </a:p>
        </p:txBody>
      </p:sp>
      <p:sp>
        <p:nvSpPr>
          <p:cNvPr id="4" name="Plassholder for lysbildenummer 3">
            <a:extLst>
              <a:ext uri="{FF2B5EF4-FFF2-40B4-BE49-F238E27FC236}">
                <a16:creationId xmlns:a16="http://schemas.microsoft.com/office/drawing/2014/main" id="{EEC3F32E-D2E4-488F-82C3-9767AE8799B0}"/>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01955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A373A2-8227-45DE-A8C5-7010233906A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55C4FB4E-2108-4131-846B-367FEFC33CC9}"/>
              </a:ext>
            </a:extLst>
          </p:cNvPr>
          <p:cNvSpPr>
            <a:spLocks noGrp="1"/>
          </p:cNvSpPr>
          <p:nvPr>
            <p:ph idx="1"/>
          </p:nvPr>
        </p:nvSpPr>
        <p:spPr>
          <a:xfrm>
            <a:off x="5183188" y="987425"/>
            <a:ext cx="6172200" cy="46024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20D9D36-EE8F-45DE-9B91-9D9074555896}"/>
              </a:ext>
            </a:extLst>
          </p:cNvPr>
          <p:cNvSpPr>
            <a:spLocks noGrp="1"/>
          </p:cNvSpPr>
          <p:nvPr>
            <p:ph type="body" sz="half" idx="2"/>
          </p:nvPr>
        </p:nvSpPr>
        <p:spPr>
          <a:xfrm>
            <a:off x="839788" y="2057400"/>
            <a:ext cx="3932237" cy="35325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DB524CA-745F-4AC4-89A5-11412CA18D0A}"/>
              </a:ext>
            </a:extLst>
          </p:cNvPr>
          <p:cNvSpPr>
            <a:spLocks noGrp="1"/>
          </p:cNvSpPr>
          <p:nvPr>
            <p:ph type="dt" sz="half" idx="10"/>
          </p:nvPr>
        </p:nvSpPr>
        <p:spPr/>
        <p:txBody>
          <a:bodyPr/>
          <a:lstStyle/>
          <a:p>
            <a:fld id="{77625278-579D-4409-B476-9905202BCD07}" type="datetime1">
              <a:rPr lang="nb-NO" smtClean="0"/>
              <a:t>08.12.2022</a:t>
            </a:fld>
            <a:endParaRPr lang="en-US"/>
          </a:p>
        </p:txBody>
      </p:sp>
      <p:sp>
        <p:nvSpPr>
          <p:cNvPr id="6" name="Plassholder for bunntekst 5">
            <a:extLst>
              <a:ext uri="{FF2B5EF4-FFF2-40B4-BE49-F238E27FC236}">
                <a16:creationId xmlns:a16="http://schemas.microsoft.com/office/drawing/2014/main" id="{C508DFA5-DCEB-413C-B6DA-7EE03E9A29A1}"/>
              </a:ext>
            </a:extLst>
          </p:cNvPr>
          <p:cNvSpPr>
            <a:spLocks noGrp="1"/>
          </p:cNvSpPr>
          <p:nvPr>
            <p:ph type="ftr" sz="quarter" idx="11"/>
          </p:nvPr>
        </p:nvSpPr>
        <p:spPr/>
        <p:txBody>
          <a:bodyPr/>
          <a:lstStyle/>
          <a:p>
            <a:r>
              <a:rPr lang="en-US"/>
              <a:t>Fagvalg 23-24_vg1</a:t>
            </a:r>
          </a:p>
        </p:txBody>
      </p:sp>
      <p:sp>
        <p:nvSpPr>
          <p:cNvPr id="7" name="Plassholder for lysbildenummer 6">
            <a:extLst>
              <a:ext uri="{FF2B5EF4-FFF2-40B4-BE49-F238E27FC236}">
                <a16:creationId xmlns:a16="http://schemas.microsoft.com/office/drawing/2014/main" id="{37D4325A-F722-4DCD-8530-C3211F5A09BC}"/>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61470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930DA7-9335-4E46-9D83-420FC8BE556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5CC9872-E4D6-4729-80A2-7FA451248D66}"/>
              </a:ext>
            </a:extLst>
          </p:cNvPr>
          <p:cNvSpPr>
            <a:spLocks noGrp="1"/>
          </p:cNvSpPr>
          <p:nvPr>
            <p:ph idx="1"/>
          </p:nvPr>
        </p:nvSpPr>
        <p:spPr>
          <a:xfrm>
            <a:off x="838200" y="1825625"/>
            <a:ext cx="10515600" cy="375566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14C5C33-0EC6-416F-9FED-B905746D57AC}"/>
              </a:ext>
            </a:extLst>
          </p:cNvPr>
          <p:cNvSpPr>
            <a:spLocks noGrp="1"/>
          </p:cNvSpPr>
          <p:nvPr>
            <p:ph type="dt" sz="half" idx="10"/>
          </p:nvPr>
        </p:nvSpPr>
        <p:spPr/>
        <p:txBody>
          <a:bodyPr/>
          <a:lstStyle/>
          <a:p>
            <a:fld id="{28543BDC-0553-40FA-A4DB-EDAAA606CFF6}" type="datetimeFigureOut">
              <a:rPr lang="en-US" smtClean="0"/>
              <a:t>12/8/2022</a:t>
            </a:fld>
            <a:endParaRPr lang="en-US"/>
          </a:p>
        </p:txBody>
      </p:sp>
      <p:sp>
        <p:nvSpPr>
          <p:cNvPr id="5" name="Plassholder for bunntekst 4">
            <a:extLst>
              <a:ext uri="{FF2B5EF4-FFF2-40B4-BE49-F238E27FC236}">
                <a16:creationId xmlns:a16="http://schemas.microsoft.com/office/drawing/2014/main" id="{28E329F5-FA29-4C37-A90C-58A8BB5AD663}"/>
              </a:ext>
            </a:extLst>
          </p:cNvPr>
          <p:cNvSpPr>
            <a:spLocks noGrp="1"/>
          </p:cNvSpPr>
          <p:nvPr>
            <p:ph type="ftr" sz="quarter" idx="11"/>
          </p:nvPr>
        </p:nvSpPr>
        <p:spPr/>
        <p:txBody>
          <a:bodyPr/>
          <a:lstStyle/>
          <a:p>
            <a:endParaRPr lang="en-US"/>
          </a:p>
        </p:txBody>
      </p:sp>
      <p:sp>
        <p:nvSpPr>
          <p:cNvPr id="6" name="Plassholder for lysbildenummer 5">
            <a:extLst>
              <a:ext uri="{FF2B5EF4-FFF2-40B4-BE49-F238E27FC236}">
                <a16:creationId xmlns:a16="http://schemas.microsoft.com/office/drawing/2014/main" id="{68D4DB3E-5BB2-449A-836D-41ECA9D5A743}"/>
              </a:ext>
            </a:extLst>
          </p:cNvPr>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499531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E7F5C5-84A2-452D-A4F4-18E3252204D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4" name="Plassholder for tekst 3">
            <a:extLst>
              <a:ext uri="{FF2B5EF4-FFF2-40B4-BE49-F238E27FC236}">
                <a16:creationId xmlns:a16="http://schemas.microsoft.com/office/drawing/2014/main" id="{8FB7D057-224F-4DB6-AC96-7117AE1C3756}"/>
              </a:ext>
            </a:extLst>
          </p:cNvPr>
          <p:cNvSpPr>
            <a:spLocks noGrp="1"/>
          </p:cNvSpPr>
          <p:nvPr>
            <p:ph type="body" sz="half" idx="2"/>
          </p:nvPr>
        </p:nvSpPr>
        <p:spPr>
          <a:xfrm>
            <a:off x="839788" y="2057400"/>
            <a:ext cx="3932237" cy="35325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6564CCD-795B-454B-AB0A-D114F9E71433}"/>
              </a:ext>
            </a:extLst>
          </p:cNvPr>
          <p:cNvSpPr>
            <a:spLocks noGrp="1"/>
          </p:cNvSpPr>
          <p:nvPr>
            <p:ph type="dt" sz="half" idx="10"/>
          </p:nvPr>
        </p:nvSpPr>
        <p:spPr/>
        <p:txBody>
          <a:bodyPr/>
          <a:lstStyle/>
          <a:p>
            <a:fld id="{7FA24A5E-5C29-4A04-AF17-911D95E5509F}" type="datetime1">
              <a:rPr lang="nb-NO" smtClean="0"/>
              <a:t>08.12.2022</a:t>
            </a:fld>
            <a:endParaRPr lang="en-US"/>
          </a:p>
        </p:txBody>
      </p:sp>
      <p:sp>
        <p:nvSpPr>
          <p:cNvPr id="6" name="Plassholder for bunntekst 5">
            <a:extLst>
              <a:ext uri="{FF2B5EF4-FFF2-40B4-BE49-F238E27FC236}">
                <a16:creationId xmlns:a16="http://schemas.microsoft.com/office/drawing/2014/main" id="{C33FC0AB-8656-40E4-858B-E1B34FB595CB}"/>
              </a:ext>
            </a:extLst>
          </p:cNvPr>
          <p:cNvSpPr>
            <a:spLocks noGrp="1"/>
          </p:cNvSpPr>
          <p:nvPr>
            <p:ph type="ftr" sz="quarter" idx="11"/>
          </p:nvPr>
        </p:nvSpPr>
        <p:spPr/>
        <p:txBody>
          <a:bodyPr/>
          <a:lstStyle/>
          <a:p>
            <a:r>
              <a:rPr lang="nb-NO"/>
              <a:t>Fagvalg 23-24_vg1</a:t>
            </a:r>
          </a:p>
        </p:txBody>
      </p:sp>
      <p:sp>
        <p:nvSpPr>
          <p:cNvPr id="7" name="Plassholder for lysbildenummer 6">
            <a:extLst>
              <a:ext uri="{FF2B5EF4-FFF2-40B4-BE49-F238E27FC236}">
                <a16:creationId xmlns:a16="http://schemas.microsoft.com/office/drawing/2014/main" id="{D5DEBF97-1FC0-4D5B-85FD-B421103F2D6D}"/>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3" name="Plassholder for bilde 2">
            <a:extLst>
              <a:ext uri="{FF2B5EF4-FFF2-40B4-BE49-F238E27FC236}">
                <a16:creationId xmlns:a16="http://schemas.microsoft.com/office/drawing/2014/main" id="{1D3E6DAC-CCCF-4CE2-8091-8CD81CA65331}"/>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Tree>
    <p:extLst>
      <p:ext uri="{BB962C8B-B14F-4D97-AF65-F5344CB8AC3E}">
        <p14:creationId xmlns:p14="http://schemas.microsoft.com/office/powerpoint/2010/main" val="1474140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334198-4568-488A-88BD-EEE420951AA6}"/>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05D93029-CD10-450F-B4B1-31547DB593E8}"/>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ED4D657-277E-430F-AD81-03D6A9354E51}"/>
              </a:ext>
            </a:extLst>
          </p:cNvPr>
          <p:cNvSpPr>
            <a:spLocks noGrp="1"/>
          </p:cNvSpPr>
          <p:nvPr>
            <p:ph type="dt" sz="half" idx="10"/>
          </p:nvPr>
        </p:nvSpPr>
        <p:spPr/>
        <p:txBody>
          <a:bodyPr/>
          <a:lstStyle/>
          <a:p>
            <a:fld id="{6A2CB08C-20DD-4CA9-87A5-CE08056AB4D1}" type="datetime1">
              <a:rPr lang="nb-NO" smtClean="0"/>
              <a:t>08.12.2022</a:t>
            </a:fld>
            <a:endParaRPr lang="en-US"/>
          </a:p>
        </p:txBody>
      </p:sp>
      <p:sp>
        <p:nvSpPr>
          <p:cNvPr id="5" name="Plassholder for bunntekst 4">
            <a:extLst>
              <a:ext uri="{FF2B5EF4-FFF2-40B4-BE49-F238E27FC236}">
                <a16:creationId xmlns:a16="http://schemas.microsoft.com/office/drawing/2014/main" id="{2F1AA2AE-3FE1-4D65-9C63-D2F1A5FC58C5}"/>
              </a:ext>
            </a:extLst>
          </p:cNvPr>
          <p:cNvSpPr>
            <a:spLocks noGrp="1"/>
          </p:cNvSpPr>
          <p:nvPr>
            <p:ph type="ftr" sz="quarter" idx="11"/>
          </p:nvPr>
        </p:nvSpPr>
        <p:spPr/>
        <p:txBody>
          <a:bodyPr/>
          <a:lstStyle/>
          <a:p>
            <a:r>
              <a:rPr lang="en-US"/>
              <a:t>Fagvalg 23-24_vg1</a:t>
            </a:r>
          </a:p>
        </p:txBody>
      </p:sp>
      <p:sp>
        <p:nvSpPr>
          <p:cNvPr id="6" name="Plassholder for lysbildenummer 5">
            <a:extLst>
              <a:ext uri="{FF2B5EF4-FFF2-40B4-BE49-F238E27FC236}">
                <a16:creationId xmlns:a16="http://schemas.microsoft.com/office/drawing/2014/main" id="{619F7687-F855-4031-93D1-879D49FA82CA}"/>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47353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87B7BD8-5887-4FF4-B567-EBDCF8FF5905}"/>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6924D446-5067-4070-9143-D3CBF006DB13}"/>
              </a:ext>
            </a:extLst>
          </p:cNvPr>
          <p:cNvSpPr>
            <a:spLocks noGrp="1"/>
          </p:cNvSpPr>
          <p:nvPr>
            <p:ph type="body" orient="vert" idx="1"/>
          </p:nvPr>
        </p:nvSpPr>
        <p:spPr>
          <a:xfrm>
            <a:off x="838200" y="365125"/>
            <a:ext cx="7734300" cy="5224792"/>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F3781F3-6661-475A-8536-46928C328CA7}"/>
              </a:ext>
            </a:extLst>
          </p:cNvPr>
          <p:cNvSpPr>
            <a:spLocks noGrp="1"/>
          </p:cNvSpPr>
          <p:nvPr>
            <p:ph type="dt" sz="half" idx="10"/>
          </p:nvPr>
        </p:nvSpPr>
        <p:spPr/>
        <p:txBody>
          <a:bodyPr/>
          <a:lstStyle/>
          <a:p>
            <a:fld id="{06812F20-E8A4-4A77-B591-30B09714072E}" type="datetime1">
              <a:rPr lang="nb-NO" smtClean="0"/>
              <a:t>08.12.2022</a:t>
            </a:fld>
            <a:endParaRPr lang="en-US"/>
          </a:p>
        </p:txBody>
      </p:sp>
      <p:sp>
        <p:nvSpPr>
          <p:cNvPr id="5" name="Plassholder for bunntekst 4">
            <a:extLst>
              <a:ext uri="{FF2B5EF4-FFF2-40B4-BE49-F238E27FC236}">
                <a16:creationId xmlns:a16="http://schemas.microsoft.com/office/drawing/2014/main" id="{25AD5D99-365A-47E3-8D37-E8EDE3009763}"/>
              </a:ext>
            </a:extLst>
          </p:cNvPr>
          <p:cNvSpPr>
            <a:spLocks noGrp="1"/>
          </p:cNvSpPr>
          <p:nvPr>
            <p:ph type="ftr" sz="quarter" idx="11"/>
          </p:nvPr>
        </p:nvSpPr>
        <p:spPr/>
        <p:txBody>
          <a:bodyPr/>
          <a:lstStyle/>
          <a:p>
            <a:r>
              <a:rPr lang="en-US"/>
              <a:t>Fagvalg 23-24_vg1</a:t>
            </a:r>
          </a:p>
        </p:txBody>
      </p:sp>
      <p:sp>
        <p:nvSpPr>
          <p:cNvPr id="6" name="Plassholder for lysbildenummer 5">
            <a:extLst>
              <a:ext uri="{FF2B5EF4-FFF2-40B4-BE49-F238E27FC236}">
                <a16:creationId xmlns:a16="http://schemas.microsoft.com/office/drawing/2014/main" id="{D1ECA96E-82E9-4C13-BD84-9E9C0908A148}"/>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80754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B6F8E1-2E66-7670-9B01-A7DE2028312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CFD3FA9A-FE9B-5CBC-E276-EED08F9D6E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55DE261E-A4FA-B2D3-1020-7EE4EB7DB804}"/>
              </a:ext>
            </a:extLst>
          </p:cNvPr>
          <p:cNvSpPr>
            <a:spLocks noGrp="1"/>
          </p:cNvSpPr>
          <p:nvPr>
            <p:ph type="dt" sz="half" idx="10"/>
          </p:nvPr>
        </p:nvSpPr>
        <p:spPr/>
        <p:txBody>
          <a:bodyPr/>
          <a:lstStyle/>
          <a:p>
            <a:fld id="{8BD004A0-3209-4650-ACBE-A5FD67BFA305}" type="datetimeFigureOut">
              <a:rPr lang="nb-NO" smtClean="0"/>
              <a:t>08.12.2022</a:t>
            </a:fld>
            <a:endParaRPr lang="nb-NO"/>
          </a:p>
        </p:txBody>
      </p:sp>
      <p:sp>
        <p:nvSpPr>
          <p:cNvPr id="5" name="Plassholder for bunntekst 4">
            <a:extLst>
              <a:ext uri="{FF2B5EF4-FFF2-40B4-BE49-F238E27FC236}">
                <a16:creationId xmlns:a16="http://schemas.microsoft.com/office/drawing/2014/main" id="{32BE33CA-8BE2-7E28-D408-EB7267A0D0D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8D6FAC7-B1FF-DC91-739F-11B4F2F5FAF5}"/>
              </a:ext>
            </a:extLst>
          </p:cNvPr>
          <p:cNvSpPr>
            <a:spLocks noGrp="1"/>
          </p:cNvSpPr>
          <p:nvPr>
            <p:ph type="sldNum" sz="quarter" idx="12"/>
          </p:nvPr>
        </p:nvSpPr>
        <p:spPr/>
        <p:txBody>
          <a:bodyPr/>
          <a:lstStyle/>
          <a:p>
            <a:fld id="{33DC933F-36AB-45AE-BC87-6E62449FF6EA}" type="slidenum">
              <a:rPr lang="nb-NO" smtClean="0"/>
              <a:t>‹#›</a:t>
            </a:fld>
            <a:endParaRPr lang="nb-NO"/>
          </a:p>
        </p:txBody>
      </p:sp>
    </p:spTree>
    <p:extLst>
      <p:ext uri="{BB962C8B-B14F-4D97-AF65-F5344CB8AC3E}">
        <p14:creationId xmlns:p14="http://schemas.microsoft.com/office/powerpoint/2010/main" val="4045804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0F7D23-2CA2-0FC0-E53D-D9984996BFB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0D41874-D104-15C3-71D9-ACDF54478244}"/>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E851FF8-FA80-70C8-7384-A072BEED2831}"/>
              </a:ext>
            </a:extLst>
          </p:cNvPr>
          <p:cNvSpPr>
            <a:spLocks noGrp="1"/>
          </p:cNvSpPr>
          <p:nvPr>
            <p:ph type="dt" sz="half" idx="10"/>
          </p:nvPr>
        </p:nvSpPr>
        <p:spPr/>
        <p:txBody>
          <a:bodyPr/>
          <a:lstStyle/>
          <a:p>
            <a:fld id="{8BD004A0-3209-4650-ACBE-A5FD67BFA305}" type="datetimeFigureOut">
              <a:rPr lang="nb-NO" smtClean="0"/>
              <a:t>08.12.2022</a:t>
            </a:fld>
            <a:endParaRPr lang="nb-NO"/>
          </a:p>
        </p:txBody>
      </p:sp>
      <p:sp>
        <p:nvSpPr>
          <p:cNvPr id="5" name="Plassholder for bunntekst 4">
            <a:extLst>
              <a:ext uri="{FF2B5EF4-FFF2-40B4-BE49-F238E27FC236}">
                <a16:creationId xmlns:a16="http://schemas.microsoft.com/office/drawing/2014/main" id="{C272911F-1A69-B744-D340-7C2DB549CEA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A6EA5A4-CD76-F0F6-3530-05621EA3ADEB}"/>
              </a:ext>
            </a:extLst>
          </p:cNvPr>
          <p:cNvSpPr>
            <a:spLocks noGrp="1"/>
          </p:cNvSpPr>
          <p:nvPr>
            <p:ph type="sldNum" sz="quarter" idx="12"/>
          </p:nvPr>
        </p:nvSpPr>
        <p:spPr/>
        <p:txBody>
          <a:bodyPr/>
          <a:lstStyle/>
          <a:p>
            <a:fld id="{33DC933F-36AB-45AE-BC87-6E62449FF6EA}" type="slidenum">
              <a:rPr lang="nb-NO" smtClean="0"/>
              <a:t>‹#›</a:t>
            </a:fld>
            <a:endParaRPr lang="nb-NO"/>
          </a:p>
        </p:txBody>
      </p:sp>
    </p:spTree>
    <p:extLst>
      <p:ext uri="{BB962C8B-B14F-4D97-AF65-F5344CB8AC3E}">
        <p14:creationId xmlns:p14="http://schemas.microsoft.com/office/powerpoint/2010/main" val="917717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3640A4-1BDC-F25A-AAD7-7E27742B1E36}"/>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0A60A465-16F8-47BB-E0D8-72E6A70D93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41B96D59-EA9A-EDE9-4AFC-65BA765AC333}"/>
              </a:ext>
            </a:extLst>
          </p:cNvPr>
          <p:cNvSpPr>
            <a:spLocks noGrp="1"/>
          </p:cNvSpPr>
          <p:nvPr>
            <p:ph type="dt" sz="half" idx="10"/>
          </p:nvPr>
        </p:nvSpPr>
        <p:spPr/>
        <p:txBody>
          <a:bodyPr/>
          <a:lstStyle/>
          <a:p>
            <a:fld id="{8BD004A0-3209-4650-ACBE-A5FD67BFA305}" type="datetimeFigureOut">
              <a:rPr lang="nb-NO" smtClean="0"/>
              <a:t>08.12.2022</a:t>
            </a:fld>
            <a:endParaRPr lang="nb-NO"/>
          </a:p>
        </p:txBody>
      </p:sp>
      <p:sp>
        <p:nvSpPr>
          <p:cNvPr id="5" name="Plassholder for bunntekst 4">
            <a:extLst>
              <a:ext uri="{FF2B5EF4-FFF2-40B4-BE49-F238E27FC236}">
                <a16:creationId xmlns:a16="http://schemas.microsoft.com/office/drawing/2014/main" id="{9B6C51C0-6610-34F0-774F-E5A87A61699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905B517-0B58-BB82-9856-1056DC1F3E09}"/>
              </a:ext>
            </a:extLst>
          </p:cNvPr>
          <p:cNvSpPr>
            <a:spLocks noGrp="1"/>
          </p:cNvSpPr>
          <p:nvPr>
            <p:ph type="sldNum" sz="quarter" idx="12"/>
          </p:nvPr>
        </p:nvSpPr>
        <p:spPr/>
        <p:txBody>
          <a:bodyPr/>
          <a:lstStyle/>
          <a:p>
            <a:fld id="{33DC933F-36AB-45AE-BC87-6E62449FF6EA}" type="slidenum">
              <a:rPr lang="nb-NO" smtClean="0"/>
              <a:t>‹#›</a:t>
            </a:fld>
            <a:endParaRPr lang="nb-NO"/>
          </a:p>
        </p:txBody>
      </p:sp>
    </p:spTree>
    <p:extLst>
      <p:ext uri="{BB962C8B-B14F-4D97-AF65-F5344CB8AC3E}">
        <p14:creationId xmlns:p14="http://schemas.microsoft.com/office/powerpoint/2010/main" val="1461086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02940C-6DC8-3F0E-EC6C-B46B90A2379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DBED9D3-F223-1461-4A10-01E6A4DA6395}"/>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82122FDF-9E9C-0A99-237B-9EC530BDB5FB}"/>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03728380-FB14-47A0-02B0-C8C29BC304C6}"/>
              </a:ext>
            </a:extLst>
          </p:cNvPr>
          <p:cNvSpPr>
            <a:spLocks noGrp="1"/>
          </p:cNvSpPr>
          <p:nvPr>
            <p:ph type="dt" sz="half" idx="10"/>
          </p:nvPr>
        </p:nvSpPr>
        <p:spPr/>
        <p:txBody>
          <a:bodyPr/>
          <a:lstStyle/>
          <a:p>
            <a:fld id="{8BD004A0-3209-4650-ACBE-A5FD67BFA305}" type="datetimeFigureOut">
              <a:rPr lang="nb-NO" smtClean="0"/>
              <a:t>08.12.2022</a:t>
            </a:fld>
            <a:endParaRPr lang="nb-NO"/>
          </a:p>
        </p:txBody>
      </p:sp>
      <p:sp>
        <p:nvSpPr>
          <p:cNvPr id="6" name="Plassholder for bunntekst 5">
            <a:extLst>
              <a:ext uri="{FF2B5EF4-FFF2-40B4-BE49-F238E27FC236}">
                <a16:creationId xmlns:a16="http://schemas.microsoft.com/office/drawing/2014/main" id="{3BA93475-F840-485A-EC7D-AE0A253591F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7676696-6541-4CBC-5009-F16150E45D61}"/>
              </a:ext>
            </a:extLst>
          </p:cNvPr>
          <p:cNvSpPr>
            <a:spLocks noGrp="1"/>
          </p:cNvSpPr>
          <p:nvPr>
            <p:ph type="sldNum" sz="quarter" idx="12"/>
          </p:nvPr>
        </p:nvSpPr>
        <p:spPr/>
        <p:txBody>
          <a:bodyPr/>
          <a:lstStyle/>
          <a:p>
            <a:fld id="{33DC933F-36AB-45AE-BC87-6E62449FF6EA}" type="slidenum">
              <a:rPr lang="nb-NO" smtClean="0"/>
              <a:t>‹#›</a:t>
            </a:fld>
            <a:endParaRPr lang="nb-NO"/>
          </a:p>
        </p:txBody>
      </p:sp>
    </p:spTree>
    <p:extLst>
      <p:ext uri="{BB962C8B-B14F-4D97-AF65-F5344CB8AC3E}">
        <p14:creationId xmlns:p14="http://schemas.microsoft.com/office/powerpoint/2010/main" val="2325869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F0CE9E-0351-9689-B59D-A202FCD5F801}"/>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E45249C9-EECA-D12F-A887-BF8E7E506D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6204BC85-DB5C-1B0B-71EF-AEBD688D3287}"/>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A56DD809-1B5A-4DD3-A9E7-F2DB41F2F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B1E3487A-862C-13C9-874C-FC4C3CEEB4B7}"/>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88B6AD98-CBFC-6F57-71ED-0CDDB96E5100}"/>
              </a:ext>
            </a:extLst>
          </p:cNvPr>
          <p:cNvSpPr>
            <a:spLocks noGrp="1"/>
          </p:cNvSpPr>
          <p:nvPr>
            <p:ph type="dt" sz="half" idx="10"/>
          </p:nvPr>
        </p:nvSpPr>
        <p:spPr/>
        <p:txBody>
          <a:bodyPr/>
          <a:lstStyle/>
          <a:p>
            <a:fld id="{8BD004A0-3209-4650-ACBE-A5FD67BFA305}" type="datetimeFigureOut">
              <a:rPr lang="nb-NO" smtClean="0"/>
              <a:t>08.12.2022</a:t>
            </a:fld>
            <a:endParaRPr lang="nb-NO"/>
          </a:p>
        </p:txBody>
      </p:sp>
      <p:sp>
        <p:nvSpPr>
          <p:cNvPr id="8" name="Plassholder for bunntekst 7">
            <a:extLst>
              <a:ext uri="{FF2B5EF4-FFF2-40B4-BE49-F238E27FC236}">
                <a16:creationId xmlns:a16="http://schemas.microsoft.com/office/drawing/2014/main" id="{E7016880-7AF0-B407-D4F2-029327F13AA0}"/>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C52F5EAF-E822-7900-EF9F-567B48E83426}"/>
              </a:ext>
            </a:extLst>
          </p:cNvPr>
          <p:cNvSpPr>
            <a:spLocks noGrp="1"/>
          </p:cNvSpPr>
          <p:nvPr>
            <p:ph type="sldNum" sz="quarter" idx="12"/>
          </p:nvPr>
        </p:nvSpPr>
        <p:spPr/>
        <p:txBody>
          <a:bodyPr/>
          <a:lstStyle/>
          <a:p>
            <a:fld id="{33DC933F-36AB-45AE-BC87-6E62449FF6EA}" type="slidenum">
              <a:rPr lang="nb-NO" smtClean="0"/>
              <a:t>‹#›</a:t>
            </a:fld>
            <a:endParaRPr lang="nb-NO"/>
          </a:p>
        </p:txBody>
      </p:sp>
    </p:spTree>
    <p:extLst>
      <p:ext uri="{BB962C8B-B14F-4D97-AF65-F5344CB8AC3E}">
        <p14:creationId xmlns:p14="http://schemas.microsoft.com/office/powerpoint/2010/main" val="2354190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1A9044-D0C9-306A-C55B-0CC2425ADF5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10D7A2B5-DBDF-0564-750E-FD2DBB6D53D4}"/>
              </a:ext>
            </a:extLst>
          </p:cNvPr>
          <p:cNvSpPr>
            <a:spLocks noGrp="1"/>
          </p:cNvSpPr>
          <p:nvPr>
            <p:ph type="dt" sz="half" idx="10"/>
          </p:nvPr>
        </p:nvSpPr>
        <p:spPr/>
        <p:txBody>
          <a:bodyPr/>
          <a:lstStyle/>
          <a:p>
            <a:fld id="{8BD004A0-3209-4650-ACBE-A5FD67BFA305}" type="datetimeFigureOut">
              <a:rPr lang="nb-NO" smtClean="0"/>
              <a:t>08.12.2022</a:t>
            </a:fld>
            <a:endParaRPr lang="nb-NO"/>
          </a:p>
        </p:txBody>
      </p:sp>
      <p:sp>
        <p:nvSpPr>
          <p:cNvPr id="4" name="Plassholder for bunntekst 3">
            <a:extLst>
              <a:ext uri="{FF2B5EF4-FFF2-40B4-BE49-F238E27FC236}">
                <a16:creationId xmlns:a16="http://schemas.microsoft.com/office/drawing/2014/main" id="{7B918C3B-104E-DB52-5346-C6201862C590}"/>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CDA7114-01FA-765C-7B71-773FF9613699}"/>
              </a:ext>
            </a:extLst>
          </p:cNvPr>
          <p:cNvSpPr>
            <a:spLocks noGrp="1"/>
          </p:cNvSpPr>
          <p:nvPr>
            <p:ph type="sldNum" sz="quarter" idx="12"/>
          </p:nvPr>
        </p:nvSpPr>
        <p:spPr/>
        <p:txBody>
          <a:bodyPr/>
          <a:lstStyle/>
          <a:p>
            <a:fld id="{33DC933F-36AB-45AE-BC87-6E62449FF6EA}" type="slidenum">
              <a:rPr lang="nb-NO" smtClean="0"/>
              <a:t>‹#›</a:t>
            </a:fld>
            <a:endParaRPr lang="nb-NO"/>
          </a:p>
        </p:txBody>
      </p:sp>
    </p:spTree>
    <p:extLst>
      <p:ext uri="{BB962C8B-B14F-4D97-AF65-F5344CB8AC3E}">
        <p14:creationId xmlns:p14="http://schemas.microsoft.com/office/powerpoint/2010/main" val="3249403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B0A29A1-8FF5-A7C2-27C0-F75B1796AC16}"/>
              </a:ext>
            </a:extLst>
          </p:cNvPr>
          <p:cNvSpPr>
            <a:spLocks noGrp="1"/>
          </p:cNvSpPr>
          <p:nvPr>
            <p:ph type="dt" sz="half" idx="10"/>
          </p:nvPr>
        </p:nvSpPr>
        <p:spPr/>
        <p:txBody>
          <a:bodyPr/>
          <a:lstStyle/>
          <a:p>
            <a:fld id="{8BD004A0-3209-4650-ACBE-A5FD67BFA305}" type="datetimeFigureOut">
              <a:rPr lang="nb-NO" smtClean="0"/>
              <a:t>08.12.2022</a:t>
            </a:fld>
            <a:endParaRPr lang="nb-NO"/>
          </a:p>
        </p:txBody>
      </p:sp>
      <p:sp>
        <p:nvSpPr>
          <p:cNvPr id="3" name="Plassholder for bunntekst 2">
            <a:extLst>
              <a:ext uri="{FF2B5EF4-FFF2-40B4-BE49-F238E27FC236}">
                <a16:creationId xmlns:a16="http://schemas.microsoft.com/office/drawing/2014/main" id="{C65F177E-4752-2755-73B5-C9E6772ED983}"/>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AA5CE6C-9F34-5114-A173-F8BA14BD554D}"/>
              </a:ext>
            </a:extLst>
          </p:cNvPr>
          <p:cNvSpPr>
            <a:spLocks noGrp="1"/>
          </p:cNvSpPr>
          <p:nvPr>
            <p:ph type="sldNum" sz="quarter" idx="12"/>
          </p:nvPr>
        </p:nvSpPr>
        <p:spPr/>
        <p:txBody>
          <a:bodyPr/>
          <a:lstStyle/>
          <a:p>
            <a:fld id="{33DC933F-36AB-45AE-BC87-6E62449FF6EA}" type="slidenum">
              <a:rPr lang="nb-NO" smtClean="0"/>
              <a:t>‹#›</a:t>
            </a:fld>
            <a:endParaRPr lang="nb-NO"/>
          </a:p>
        </p:txBody>
      </p:sp>
    </p:spTree>
    <p:extLst>
      <p:ext uri="{BB962C8B-B14F-4D97-AF65-F5344CB8AC3E}">
        <p14:creationId xmlns:p14="http://schemas.microsoft.com/office/powerpoint/2010/main" val="1850471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3B996AA-813C-4393-9F52-9E67F660C37B}"/>
              </a:ext>
            </a:extLst>
          </p:cNvPr>
          <p:cNvSpPr/>
          <p:nvPr/>
        </p:nvSpPr>
        <p:spPr>
          <a:xfrm>
            <a:off x="0" y="0"/>
            <a:ext cx="12191999" cy="6857999"/>
          </a:xfrm>
          <a:prstGeom prst="rec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Et bilde som inneholder lys&#10;&#10;Automatisk generert beskrivelse">
            <a:extLst>
              <a:ext uri="{FF2B5EF4-FFF2-40B4-BE49-F238E27FC236}">
                <a16:creationId xmlns:a16="http://schemas.microsoft.com/office/drawing/2014/main" id="{0BDC3821-D527-4E0F-A98A-A81496CC34CF}"/>
              </a:ext>
            </a:extLst>
          </p:cNvPr>
          <p:cNvPicPr>
            <a:picLocks noChangeAspect="1"/>
          </p:cNvPicPr>
          <p:nvPr/>
        </p:nvPicPr>
        <p:blipFill>
          <a:blip r:embed="rId2"/>
          <a:stretch>
            <a:fillRect/>
          </a:stretch>
        </p:blipFill>
        <p:spPr>
          <a:xfrm>
            <a:off x="885" y="284"/>
            <a:ext cx="12190230" cy="6857433"/>
          </a:xfrm>
          <a:prstGeom prst="rect">
            <a:avLst/>
          </a:prstGeom>
        </p:spPr>
      </p:pic>
      <p:sp>
        <p:nvSpPr>
          <p:cNvPr id="2" name="Tittel 1">
            <a:extLst>
              <a:ext uri="{FF2B5EF4-FFF2-40B4-BE49-F238E27FC236}">
                <a16:creationId xmlns:a16="http://schemas.microsoft.com/office/drawing/2014/main" id="{CCDF03F7-47D2-4877-AC0A-7688E621A747}"/>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2F31CA81-E160-44B0-9B09-C692BA66465D}"/>
              </a:ext>
            </a:extLst>
          </p:cNvPr>
          <p:cNvSpPr>
            <a:spLocks noGrp="1"/>
          </p:cNvSpPr>
          <p:nvPr>
            <p:ph type="body" idx="1"/>
          </p:nvPr>
        </p:nvSpPr>
        <p:spPr>
          <a:xfrm>
            <a:off x="831850" y="4589463"/>
            <a:ext cx="10515600" cy="99669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23DFEFA9-8ACF-4E16-90FE-BFCB7FCDFC9A}"/>
              </a:ext>
            </a:extLst>
          </p:cNvPr>
          <p:cNvSpPr>
            <a:spLocks noGrp="1"/>
          </p:cNvSpPr>
          <p:nvPr>
            <p:ph type="dt" sz="half" idx="10"/>
          </p:nvPr>
        </p:nvSpPr>
        <p:spPr/>
        <p:txBody>
          <a:bodyPr/>
          <a:lstStyle>
            <a:lvl1pPr>
              <a:defRPr>
                <a:solidFill>
                  <a:schemeClr val="bg1"/>
                </a:solidFill>
              </a:defRPr>
            </a:lvl1pPr>
          </a:lstStyle>
          <a:p>
            <a:fld id="{28543BDC-0553-40FA-A4DB-EDAAA606CFF6}" type="datetimeFigureOut">
              <a:rPr lang="en-US" smtClean="0"/>
              <a:t>12/8/2022</a:t>
            </a:fld>
            <a:endParaRPr lang="en-US"/>
          </a:p>
        </p:txBody>
      </p:sp>
      <p:sp>
        <p:nvSpPr>
          <p:cNvPr id="5" name="Plassholder for bunntekst 4">
            <a:extLst>
              <a:ext uri="{FF2B5EF4-FFF2-40B4-BE49-F238E27FC236}">
                <a16:creationId xmlns:a16="http://schemas.microsoft.com/office/drawing/2014/main" id="{3DB20001-282F-4522-9EFF-D58281A082BF}"/>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Plassholder for lysbildenummer 5">
            <a:extLst>
              <a:ext uri="{FF2B5EF4-FFF2-40B4-BE49-F238E27FC236}">
                <a16:creationId xmlns:a16="http://schemas.microsoft.com/office/drawing/2014/main" id="{A3C8F343-FEA5-4C86-82E5-14F87474806C}"/>
              </a:ext>
            </a:extLst>
          </p:cNvPr>
          <p:cNvSpPr>
            <a:spLocks noGrp="1"/>
          </p:cNvSpPr>
          <p:nvPr>
            <p:ph type="sldNum" sz="quarter" idx="12"/>
          </p:nvPr>
        </p:nvSpPr>
        <p:spPr/>
        <p:txBody>
          <a:bodyPr/>
          <a:lstStyle>
            <a:lvl1pPr>
              <a:defRPr>
                <a:solidFill>
                  <a:schemeClr val="bg1"/>
                </a:solidFill>
              </a:defRPr>
            </a:lvl1pPr>
          </a:lstStyle>
          <a:p>
            <a:fld id="{BE9AD569-83DD-4E5B-AF97-63825DE45633}" type="slidenum">
              <a:rPr lang="en-US" smtClean="0"/>
              <a:t>‹#›</a:t>
            </a:fld>
            <a:endParaRPr lang="en-US"/>
          </a:p>
        </p:txBody>
      </p:sp>
      <p:pic>
        <p:nvPicPr>
          <p:cNvPr id="10" name="Bilde 9">
            <a:extLst>
              <a:ext uri="{FF2B5EF4-FFF2-40B4-BE49-F238E27FC236}">
                <a16:creationId xmlns:a16="http://schemas.microsoft.com/office/drawing/2014/main" id="{CD65307E-ACCC-4E77-ACCF-BF806CC5D7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560" y="5493445"/>
            <a:ext cx="2352451" cy="966370"/>
          </a:xfrm>
          <a:prstGeom prst="rect">
            <a:avLst/>
          </a:prstGeom>
        </p:spPr>
      </p:pic>
    </p:spTree>
    <p:extLst>
      <p:ext uri="{BB962C8B-B14F-4D97-AF65-F5344CB8AC3E}">
        <p14:creationId xmlns:p14="http://schemas.microsoft.com/office/powerpoint/2010/main" val="31028575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293BC0-923B-F8D8-BAE7-074345B338B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A23938A9-5293-E66E-0DC4-58C7F30936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DDB5A5F9-4B90-A981-C4F6-29541470F3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F0D36679-F682-DA56-1D66-A4003E6AB525}"/>
              </a:ext>
            </a:extLst>
          </p:cNvPr>
          <p:cNvSpPr>
            <a:spLocks noGrp="1"/>
          </p:cNvSpPr>
          <p:nvPr>
            <p:ph type="dt" sz="half" idx="10"/>
          </p:nvPr>
        </p:nvSpPr>
        <p:spPr/>
        <p:txBody>
          <a:bodyPr/>
          <a:lstStyle/>
          <a:p>
            <a:fld id="{8BD004A0-3209-4650-ACBE-A5FD67BFA305}" type="datetimeFigureOut">
              <a:rPr lang="nb-NO" smtClean="0"/>
              <a:t>08.12.2022</a:t>
            </a:fld>
            <a:endParaRPr lang="nb-NO"/>
          </a:p>
        </p:txBody>
      </p:sp>
      <p:sp>
        <p:nvSpPr>
          <p:cNvPr id="6" name="Plassholder for bunntekst 5">
            <a:extLst>
              <a:ext uri="{FF2B5EF4-FFF2-40B4-BE49-F238E27FC236}">
                <a16:creationId xmlns:a16="http://schemas.microsoft.com/office/drawing/2014/main" id="{FBFBBF69-E539-A802-2C86-D575866E4AC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48854D2-1FFF-18EE-B56F-650658EF43C9}"/>
              </a:ext>
            </a:extLst>
          </p:cNvPr>
          <p:cNvSpPr>
            <a:spLocks noGrp="1"/>
          </p:cNvSpPr>
          <p:nvPr>
            <p:ph type="sldNum" sz="quarter" idx="12"/>
          </p:nvPr>
        </p:nvSpPr>
        <p:spPr/>
        <p:txBody>
          <a:bodyPr/>
          <a:lstStyle/>
          <a:p>
            <a:fld id="{33DC933F-36AB-45AE-BC87-6E62449FF6EA}" type="slidenum">
              <a:rPr lang="nb-NO" smtClean="0"/>
              <a:t>‹#›</a:t>
            </a:fld>
            <a:endParaRPr lang="nb-NO"/>
          </a:p>
        </p:txBody>
      </p:sp>
    </p:spTree>
    <p:extLst>
      <p:ext uri="{BB962C8B-B14F-4D97-AF65-F5344CB8AC3E}">
        <p14:creationId xmlns:p14="http://schemas.microsoft.com/office/powerpoint/2010/main" val="543363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5B97BF-E838-AE1F-F190-8C13F5EDA30A}"/>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A829A5C9-F773-1D21-BFB7-785D0F7078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C2A32D8B-9EBD-3021-29EE-2E9A5145AE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2D439DA-BC45-C539-C1E5-35EA21213F7C}"/>
              </a:ext>
            </a:extLst>
          </p:cNvPr>
          <p:cNvSpPr>
            <a:spLocks noGrp="1"/>
          </p:cNvSpPr>
          <p:nvPr>
            <p:ph type="dt" sz="half" idx="10"/>
          </p:nvPr>
        </p:nvSpPr>
        <p:spPr/>
        <p:txBody>
          <a:bodyPr/>
          <a:lstStyle/>
          <a:p>
            <a:fld id="{8BD004A0-3209-4650-ACBE-A5FD67BFA305}" type="datetimeFigureOut">
              <a:rPr lang="nb-NO" smtClean="0"/>
              <a:t>08.12.2022</a:t>
            </a:fld>
            <a:endParaRPr lang="nb-NO"/>
          </a:p>
        </p:txBody>
      </p:sp>
      <p:sp>
        <p:nvSpPr>
          <p:cNvPr id="6" name="Plassholder for bunntekst 5">
            <a:extLst>
              <a:ext uri="{FF2B5EF4-FFF2-40B4-BE49-F238E27FC236}">
                <a16:creationId xmlns:a16="http://schemas.microsoft.com/office/drawing/2014/main" id="{A20BCCE4-3895-877B-5CD2-197F7CAFA21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1FF2454-9441-51B7-3D8C-D09BFEE241D3}"/>
              </a:ext>
            </a:extLst>
          </p:cNvPr>
          <p:cNvSpPr>
            <a:spLocks noGrp="1"/>
          </p:cNvSpPr>
          <p:nvPr>
            <p:ph type="sldNum" sz="quarter" idx="12"/>
          </p:nvPr>
        </p:nvSpPr>
        <p:spPr/>
        <p:txBody>
          <a:bodyPr/>
          <a:lstStyle/>
          <a:p>
            <a:fld id="{33DC933F-36AB-45AE-BC87-6E62449FF6EA}" type="slidenum">
              <a:rPr lang="nb-NO" smtClean="0"/>
              <a:t>‹#›</a:t>
            </a:fld>
            <a:endParaRPr lang="nb-NO"/>
          </a:p>
        </p:txBody>
      </p:sp>
    </p:spTree>
    <p:extLst>
      <p:ext uri="{BB962C8B-B14F-4D97-AF65-F5344CB8AC3E}">
        <p14:creationId xmlns:p14="http://schemas.microsoft.com/office/powerpoint/2010/main" val="2977652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C0FC43-439A-A544-0DE4-4D302EE98B48}"/>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EEC919BE-EB3D-5A39-E057-34C37B19DCE4}"/>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92EB75E-02E6-C5B4-0460-214491FBBD67}"/>
              </a:ext>
            </a:extLst>
          </p:cNvPr>
          <p:cNvSpPr>
            <a:spLocks noGrp="1"/>
          </p:cNvSpPr>
          <p:nvPr>
            <p:ph type="dt" sz="half" idx="10"/>
          </p:nvPr>
        </p:nvSpPr>
        <p:spPr/>
        <p:txBody>
          <a:bodyPr/>
          <a:lstStyle/>
          <a:p>
            <a:fld id="{8BD004A0-3209-4650-ACBE-A5FD67BFA305}" type="datetimeFigureOut">
              <a:rPr lang="nb-NO" smtClean="0"/>
              <a:t>08.12.2022</a:t>
            </a:fld>
            <a:endParaRPr lang="nb-NO"/>
          </a:p>
        </p:txBody>
      </p:sp>
      <p:sp>
        <p:nvSpPr>
          <p:cNvPr id="5" name="Plassholder for bunntekst 4">
            <a:extLst>
              <a:ext uri="{FF2B5EF4-FFF2-40B4-BE49-F238E27FC236}">
                <a16:creationId xmlns:a16="http://schemas.microsoft.com/office/drawing/2014/main" id="{C7FB302B-BF9A-0AB7-268C-9BA129159A2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5F058B4-1850-D94D-E325-5A1A5FB8BF91}"/>
              </a:ext>
            </a:extLst>
          </p:cNvPr>
          <p:cNvSpPr>
            <a:spLocks noGrp="1"/>
          </p:cNvSpPr>
          <p:nvPr>
            <p:ph type="sldNum" sz="quarter" idx="12"/>
          </p:nvPr>
        </p:nvSpPr>
        <p:spPr/>
        <p:txBody>
          <a:bodyPr/>
          <a:lstStyle/>
          <a:p>
            <a:fld id="{33DC933F-36AB-45AE-BC87-6E62449FF6EA}" type="slidenum">
              <a:rPr lang="nb-NO" smtClean="0"/>
              <a:t>‹#›</a:t>
            </a:fld>
            <a:endParaRPr lang="nb-NO"/>
          </a:p>
        </p:txBody>
      </p:sp>
    </p:spTree>
    <p:extLst>
      <p:ext uri="{BB962C8B-B14F-4D97-AF65-F5344CB8AC3E}">
        <p14:creationId xmlns:p14="http://schemas.microsoft.com/office/powerpoint/2010/main" val="2141073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DD491033-D359-151A-DBC9-A9BB90BE90CD}"/>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DEB52A5E-F450-A75C-BDF3-81A22495D811}"/>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420303C-F068-9E77-73B0-D146F2568BE0}"/>
              </a:ext>
            </a:extLst>
          </p:cNvPr>
          <p:cNvSpPr>
            <a:spLocks noGrp="1"/>
          </p:cNvSpPr>
          <p:nvPr>
            <p:ph type="dt" sz="half" idx="10"/>
          </p:nvPr>
        </p:nvSpPr>
        <p:spPr/>
        <p:txBody>
          <a:bodyPr/>
          <a:lstStyle/>
          <a:p>
            <a:fld id="{8BD004A0-3209-4650-ACBE-A5FD67BFA305}" type="datetimeFigureOut">
              <a:rPr lang="nb-NO" smtClean="0"/>
              <a:t>08.12.2022</a:t>
            </a:fld>
            <a:endParaRPr lang="nb-NO"/>
          </a:p>
        </p:txBody>
      </p:sp>
      <p:sp>
        <p:nvSpPr>
          <p:cNvPr id="5" name="Plassholder for bunntekst 4">
            <a:extLst>
              <a:ext uri="{FF2B5EF4-FFF2-40B4-BE49-F238E27FC236}">
                <a16:creationId xmlns:a16="http://schemas.microsoft.com/office/drawing/2014/main" id="{AFD229F7-9BF3-912D-4435-9B09C66D607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3A22825-85C1-1A4D-56D4-C2D489491E68}"/>
              </a:ext>
            </a:extLst>
          </p:cNvPr>
          <p:cNvSpPr>
            <a:spLocks noGrp="1"/>
          </p:cNvSpPr>
          <p:nvPr>
            <p:ph type="sldNum" sz="quarter" idx="12"/>
          </p:nvPr>
        </p:nvSpPr>
        <p:spPr/>
        <p:txBody>
          <a:bodyPr/>
          <a:lstStyle/>
          <a:p>
            <a:fld id="{33DC933F-36AB-45AE-BC87-6E62449FF6EA}" type="slidenum">
              <a:rPr lang="nb-NO" smtClean="0"/>
              <a:t>‹#›</a:t>
            </a:fld>
            <a:endParaRPr lang="nb-NO"/>
          </a:p>
        </p:txBody>
      </p:sp>
    </p:spTree>
    <p:extLst>
      <p:ext uri="{BB962C8B-B14F-4D97-AF65-F5344CB8AC3E}">
        <p14:creationId xmlns:p14="http://schemas.microsoft.com/office/powerpoint/2010/main" val="4029578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FFB490-A0CF-49D4-8077-470CDBD422F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E36BB0B-C5F9-4A85-A411-E471F454BCB3}"/>
              </a:ext>
            </a:extLst>
          </p:cNvPr>
          <p:cNvSpPr>
            <a:spLocks noGrp="1"/>
          </p:cNvSpPr>
          <p:nvPr>
            <p:ph sz="half" idx="1"/>
          </p:nvPr>
        </p:nvSpPr>
        <p:spPr>
          <a:xfrm>
            <a:off x="838200" y="1825625"/>
            <a:ext cx="5181600" cy="376884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B987532E-3195-4ACC-86DC-E8030284365A}"/>
              </a:ext>
            </a:extLst>
          </p:cNvPr>
          <p:cNvSpPr>
            <a:spLocks noGrp="1"/>
          </p:cNvSpPr>
          <p:nvPr>
            <p:ph sz="half" idx="2"/>
          </p:nvPr>
        </p:nvSpPr>
        <p:spPr>
          <a:xfrm>
            <a:off x="6172200" y="1825625"/>
            <a:ext cx="5181600" cy="376884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07F47C6B-B370-4C90-9024-AE409FC2A203}"/>
              </a:ext>
            </a:extLst>
          </p:cNvPr>
          <p:cNvSpPr>
            <a:spLocks noGrp="1"/>
          </p:cNvSpPr>
          <p:nvPr>
            <p:ph type="dt" sz="half" idx="10"/>
          </p:nvPr>
        </p:nvSpPr>
        <p:spPr/>
        <p:txBody>
          <a:bodyPr/>
          <a:lstStyle/>
          <a:p>
            <a:fld id="{28543BDC-0553-40FA-A4DB-EDAAA606CFF6}" type="datetimeFigureOut">
              <a:rPr lang="en-US" smtClean="0"/>
              <a:t>12/8/2022</a:t>
            </a:fld>
            <a:endParaRPr lang="en-US"/>
          </a:p>
        </p:txBody>
      </p:sp>
      <p:sp>
        <p:nvSpPr>
          <p:cNvPr id="6" name="Plassholder for bunntekst 5">
            <a:extLst>
              <a:ext uri="{FF2B5EF4-FFF2-40B4-BE49-F238E27FC236}">
                <a16:creationId xmlns:a16="http://schemas.microsoft.com/office/drawing/2014/main" id="{D8C0D8A6-DB8D-4804-96E0-E4C863F97FFA}"/>
              </a:ext>
            </a:extLst>
          </p:cNvPr>
          <p:cNvSpPr>
            <a:spLocks noGrp="1"/>
          </p:cNvSpPr>
          <p:nvPr>
            <p:ph type="ftr" sz="quarter" idx="11"/>
          </p:nvPr>
        </p:nvSpPr>
        <p:spPr/>
        <p:txBody>
          <a:bodyPr/>
          <a:lstStyle/>
          <a:p>
            <a:endParaRPr lang="en-US"/>
          </a:p>
        </p:txBody>
      </p:sp>
      <p:sp>
        <p:nvSpPr>
          <p:cNvPr id="7" name="Plassholder for lysbildenummer 6">
            <a:extLst>
              <a:ext uri="{FF2B5EF4-FFF2-40B4-BE49-F238E27FC236}">
                <a16:creationId xmlns:a16="http://schemas.microsoft.com/office/drawing/2014/main" id="{584FA741-8081-4331-A638-192B777FCAF2}"/>
              </a:ext>
            </a:extLst>
          </p:cNvPr>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429767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09A8A7-6FE4-4DE0-B7AF-582FB71A86B8}"/>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F108D989-E242-4369-936D-63DF837E15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AAA7E22A-E1CB-4C22-9E6C-B495F5FBF9A8}"/>
              </a:ext>
            </a:extLst>
          </p:cNvPr>
          <p:cNvSpPr>
            <a:spLocks noGrp="1"/>
          </p:cNvSpPr>
          <p:nvPr>
            <p:ph sz="half" idx="2"/>
          </p:nvPr>
        </p:nvSpPr>
        <p:spPr>
          <a:xfrm>
            <a:off x="839788" y="2505075"/>
            <a:ext cx="5157787" cy="308484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718D5030-0534-4B66-97ED-8F27E3ACCA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2CDC1207-99F2-4870-9FC0-404BEE62E601}"/>
              </a:ext>
            </a:extLst>
          </p:cNvPr>
          <p:cNvSpPr>
            <a:spLocks noGrp="1"/>
          </p:cNvSpPr>
          <p:nvPr>
            <p:ph sz="quarter" idx="4"/>
          </p:nvPr>
        </p:nvSpPr>
        <p:spPr>
          <a:xfrm>
            <a:off x="6172200" y="2505075"/>
            <a:ext cx="5183188" cy="308484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72C29777-B62C-40C2-82A1-39E336EA90E3}"/>
              </a:ext>
            </a:extLst>
          </p:cNvPr>
          <p:cNvSpPr>
            <a:spLocks noGrp="1"/>
          </p:cNvSpPr>
          <p:nvPr>
            <p:ph type="dt" sz="half" idx="10"/>
          </p:nvPr>
        </p:nvSpPr>
        <p:spPr/>
        <p:txBody>
          <a:bodyPr/>
          <a:lstStyle/>
          <a:p>
            <a:fld id="{28543BDC-0553-40FA-A4DB-EDAAA606CFF6}" type="datetimeFigureOut">
              <a:rPr lang="en-US" smtClean="0"/>
              <a:t>12/8/2022</a:t>
            </a:fld>
            <a:endParaRPr lang="en-US"/>
          </a:p>
        </p:txBody>
      </p:sp>
      <p:sp>
        <p:nvSpPr>
          <p:cNvPr id="8" name="Plassholder for bunntekst 7">
            <a:extLst>
              <a:ext uri="{FF2B5EF4-FFF2-40B4-BE49-F238E27FC236}">
                <a16:creationId xmlns:a16="http://schemas.microsoft.com/office/drawing/2014/main" id="{E74FBCCE-9547-42CE-B859-3D0BA2C9D129}"/>
              </a:ext>
            </a:extLst>
          </p:cNvPr>
          <p:cNvSpPr>
            <a:spLocks noGrp="1"/>
          </p:cNvSpPr>
          <p:nvPr>
            <p:ph type="ftr" sz="quarter" idx="11"/>
          </p:nvPr>
        </p:nvSpPr>
        <p:spPr/>
        <p:txBody>
          <a:bodyPr/>
          <a:lstStyle/>
          <a:p>
            <a:endParaRPr lang="en-US"/>
          </a:p>
        </p:txBody>
      </p:sp>
      <p:sp>
        <p:nvSpPr>
          <p:cNvPr id="9" name="Plassholder for lysbildenummer 8">
            <a:extLst>
              <a:ext uri="{FF2B5EF4-FFF2-40B4-BE49-F238E27FC236}">
                <a16:creationId xmlns:a16="http://schemas.microsoft.com/office/drawing/2014/main" id="{84D93BC5-9A96-442F-94F8-7BC7B4E82A4F}"/>
              </a:ext>
            </a:extLst>
          </p:cNvPr>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87056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E97353-65B1-45D8-A4A1-9F999D7E606D}"/>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5BF752D4-D5C1-4D83-A1B0-D4434A9E8A30}"/>
              </a:ext>
            </a:extLst>
          </p:cNvPr>
          <p:cNvSpPr>
            <a:spLocks noGrp="1"/>
          </p:cNvSpPr>
          <p:nvPr>
            <p:ph type="dt" sz="half" idx="10"/>
          </p:nvPr>
        </p:nvSpPr>
        <p:spPr/>
        <p:txBody>
          <a:bodyPr/>
          <a:lstStyle/>
          <a:p>
            <a:fld id="{28543BDC-0553-40FA-A4DB-EDAAA606CFF6}" type="datetimeFigureOut">
              <a:rPr lang="en-US" smtClean="0"/>
              <a:t>12/8/2022</a:t>
            </a:fld>
            <a:endParaRPr lang="en-US"/>
          </a:p>
        </p:txBody>
      </p:sp>
      <p:sp>
        <p:nvSpPr>
          <p:cNvPr id="4" name="Plassholder for bunntekst 3">
            <a:extLst>
              <a:ext uri="{FF2B5EF4-FFF2-40B4-BE49-F238E27FC236}">
                <a16:creationId xmlns:a16="http://schemas.microsoft.com/office/drawing/2014/main" id="{7E89A836-AE22-48B2-9FDE-A2E01D97E1C8}"/>
              </a:ext>
            </a:extLst>
          </p:cNvPr>
          <p:cNvSpPr>
            <a:spLocks noGrp="1"/>
          </p:cNvSpPr>
          <p:nvPr>
            <p:ph type="ftr" sz="quarter" idx="11"/>
          </p:nvPr>
        </p:nvSpPr>
        <p:spPr/>
        <p:txBody>
          <a:bodyPr/>
          <a:lstStyle/>
          <a:p>
            <a:endParaRPr lang="en-US"/>
          </a:p>
        </p:txBody>
      </p:sp>
      <p:sp>
        <p:nvSpPr>
          <p:cNvPr id="5" name="Plassholder for lysbildenummer 4">
            <a:extLst>
              <a:ext uri="{FF2B5EF4-FFF2-40B4-BE49-F238E27FC236}">
                <a16:creationId xmlns:a16="http://schemas.microsoft.com/office/drawing/2014/main" id="{088F98E1-A198-4A85-A1A8-21B230CB3D94}"/>
              </a:ext>
            </a:extLst>
          </p:cNvPr>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572410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5E71CAA-387C-408D-AAB9-5A3648D15859}"/>
              </a:ext>
            </a:extLst>
          </p:cNvPr>
          <p:cNvSpPr>
            <a:spLocks noGrp="1"/>
          </p:cNvSpPr>
          <p:nvPr>
            <p:ph type="dt" sz="half" idx="10"/>
          </p:nvPr>
        </p:nvSpPr>
        <p:spPr/>
        <p:txBody>
          <a:bodyPr/>
          <a:lstStyle/>
          <a:p>
            <a:fld id="{28543BDC-0553-40FA-A4DB-EDAAA606CFF6}" type="datetimeFigureOut">
              <a:rPr lang="en-US" smtClean="0"/>
              <a:t>12/8/2022</a:t>
            </a:fld>
            <a:endParaRPr lang="en-US"/>
          </a:p>
        </p:txBody>
      </p:sp>
      <p:sp>
        <p:nvSpPr>
          <p:cNvPr id="3" name="Plassholder for bunntekst 2">
            <a:extLst>
              <a:ext uri="{FF2B5EF4-FFF2-40B4-BE49-F238E27FC236}">
                <a16:creationId xmlns:a16="http://schemas.microsoft.com/office/drawing/2014/main" id="{F53FCBA4-A28C-462F-919D-93245657F09C}"/>
              </a:ext>
            </a:extLst>
          </p:cNvPr>
          <p:cNvSpPr>
            <a:spLocks noGrp="1"/>
          </p:cNvSpPr>
          <p:nvPr>
            <p:ph type="ftr" sz="quarter" idx="11"/>
          </p:nvPr>
        </p:nvSpPr>
        <p:spPr/>
        <p:txBody>
          <a:bodyPr/>
          <a:lstStyle/>
          <a:p>
            <a:endParaRPr lang="en-US"/>
          </a:p>
        </p:txBody>
      </p:sp>
      <p:sp>
        <p:nvSpPr>
          <p:cNvPr id="4" name="Plassholder for lysbildenummer 3">
            <a:extLst>
              <a:ext uri="{FF2B5EF4-FFF2-40B4-BE49-F238E27FC236}">
                <a16:creationId xmlns:a16="http://schemas.microsoft.com/office/drawing/2014/main" id="{EEC3F32E-D2E4-488F-82C3-9767AE8799B0}"/>
              </a:ext>
            </a:extLst>
          </p:cNvPr>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729179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A373A2-8227-45DE-A8C5-7010233906A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55C4FB4E-2108-4131-846B-367FEFC33CC9}"/>
              </a:ext>
            </a:extLst>
          </p:cNvPr>
          <p:cNvSpPr>
            <a:spLocks noGrp="1"/>
          </p:cNvSpPr>
          <p:nvPr>
            <p:ph idx="1"/>
          </p:nvPr>
        </p:nvSpPr>
        <p:spPr>
          <a:xfrm>
            <a:off x="5183188" y="987425"/>
            <a:ext cx="6172200" cy="46024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20D9D36-EE8F-45DE-9B91-9D9074555896}"/>
              </a:ext>
            </a:extLst>
          </p:cNvPr>
          <p:cNvSpPr>
            <a:spLocks noGrp="1"/>
          </p:cNvSpPr>
          <p:nvPr>
            <p:ph type="body" sz="half" idx="2"/>
          </p:nvPr>
        </p:nvSpPr>
        <p:spPr>
          <a:xfrm>
            <a:off x="839788" y="2057400"/>
            <a:ext cx="3932237" cy="35325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DB524CA-745F-4AC4-89A5-11412CA18D0A}"/>
              </a:ext>
            </a:extLst>
          </p:cNvPr>
          <p:cNvSpPr>
            <a:spLocks noGrp="1"/>
          </p:cNvSpPr>
          <p:nvPr>
            <p:ph type="dt" sz="half" idx="10"/>
          </p:nvPr>
        </p:nvSpPr>
        <p:spPr/>
        <p:txBody>
          <a:bodyPr/>
          <a:lstStyle/>
          <a:p>
            <a:fld id="{28543BDC-0553-40FA-A4DB-EDAAA606CFF6}" type="datetimeFigureOut">
              <a:rPr lang="en-US" smtClean="0"/>
              <a:t>12/8/2022</a:t>
            </a:fld>
            <a:endParaRPr lang="en-US"/>
          </a:p>
        </p:txBody>
      </p:sp>
      <p:sp>
        <p:nvSpPr>
          <p:cNvPr id="6" name="Plassholder for bunntekst 5">
            <a:extLst>
              <a:ext uri="{FF2B5EF4-FFF2-40B4-BE49-F238E27FC236}">
                <a16:creationId xmlns:a16="http://schemas.microsoft.com/office/drawing/2014/main" id="{C508DFA5-DCEB-413C-B6DA-7EE03E9A29A1}"/>
              </a:ext>
            </a:extLst>
          </p:cNvPr>
          <p:cNvSpPr>
            <a:spLocks noGrp="1"/>
          </p:cNvSpPr>
          <p:nvPr>
            <p:ph type="ftr" sz="quarter" idx="11"/>
          </p:nvPr>
        </p:nvSpPr>
        <p:spPr/>
        <p:txBody>
          <a:bodyPr/>
          <a:lstStyle/>
          <a:p>
            <a:endParaRPr lang="en-US"/>
          </a:p>
        </p:txBody>
      </p:sp>
      <p:sp>
        <p:nvSpPr>
          <p:cNvPr id="7" name="Plassholder for lysbildenummer 6">
            <a:extLst>
              <a:ext uri="{FF2B5EF4-FFF2-40B4-BE49-F238E27FC236}">
                <a16:creationId xmlns:a16="http://schemas.microsoft.com/office/drawing/2014/main" id="{37D4325A-F722-4DCD-8530-C3211F5A09BC}"/>
              </a:ext>
            </a:extLst>
          </p:cNvPr>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606862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E7F5C5-84A2-452D-A4F4-18E3252204D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4" name="Plassholder for tekst 3">
            <a:extLst>
              <a:ext uri="{FF2B5EF4-FFF2-40B4-BE49-F238E27FC236}">
                <a16:creationId xmlns:a16="http://schemas.microsoft.com/office/drawing/2014/main" id="{8FB7D057-224F-4DB6-AC96-7117AE1C3756}"/>
              </a:ext>
            </a:extLst>
          </p:cNvPr>
          <p:cNvSpPr>
            <a:spLocks noGrp="1"/>
          </p:cNvSpPr>
          <p:nvPr>
            <p:ph type="body" sz="half" idx="2"/>
          </p:nvPr>
        </p:nvSpPr>
        <p:spPr>
          <a:xfrm>
            <a:off x="839788" y="2057400"/>
            <a:ext cx="3932237" cy="35325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6564CCD-795B-454B-AB0A-D114F9E71433}"/>
              </a:ext>
            </a:extLst>
          </p:cNvPr>
          <p:cNvSpPr>
            <a:spLocks noGrp="1"/>
          </p:cNvSpPr>
          <p:nvPr>
            <p:ph type="dt" sz="half" idx="10"/>
          </p:nvPr>
        </p:nvSpPr>
        <p:spPr/>
        <p:txBody>
          <a:bodyPr/>
          <a:lstStyle/>
          <a:p>
            <a:fld id="{28543BDC-0553-40FA-A4DB-EDAAA606CFF6}" type="datetimeFigureOut">
              <a:rPr lang="en-US" smtClean="0"/>
              <a:t>12/8/2022</a:t>
            </a:fld>
            <a:endParaRPr lang="en-US"/>
          </a:p>
        </p:txBody>
      </p:sp>
      <p:sp>
        <p:nvSpPr>
          <p:cNvPr id="6" name="Plassholder for bunntekst 5">
            <a:extLst>
              <a:ext uri="{FF2B5EF4-FFF2-40B4-BE49-F238E27FC236}">
                <a16:creationId xmlns:a16="http://schemas.microsoft.com/office/drawing/2014/main" id="{C33FC0AB-8656-40E4-858B-E1B34FB595CB}"/>
              </a:ext>
            </a:extLst>
          </p:cNvPr>
          <p:cNvSpPr>
            <a:spLocks noGrp="1"/>
          </p:cNvSpPr>
          <p:nvPr>
            <p:ph type="ftr" sz="quarter" idx="11"/>
          </p:nvPr>
        </p:nvSpPr>
        <p:spPr/>
        <p:txBody>
          <a:bodyPr/>
          <a:lstStyle/>
          <a:p>
            <a:endParaRPr lang="en-US"/>
          </a:p>
        </p:txBody>
      </p:sp>
      <p:sp>
        <p:nvSpPr>
          <p:cNvPr id="7" name="Plassholder for lysbildenummer 6">
            <a:extLst>
              <a:ext uri="{FF2B5EF4-FFF2-40B4-BE49-F238E27FC236}">
                <a16:creationId xmlns:a16="http://schemas.microsoft.com/office/drawing/2014/main" id="{D5DEBF97-1FC0-4D5B-85FD-B421103F2D6D}"/>
              </a:ext>
            </a:extLst>
          </p:cNvPr>
          <p:cNvSpPr>
            <a:spLocks noGrp="1"/>
          </p:cNvSpPr>
          <p:nvPr>
            <p:ph type="sldNum" sz="quarter" idx="12"/>
          </p:nvPr>
        </p:nvSpPr>
        <p:spPr/>
        <p:txBody>
          <a:bodyPr/>
          <a:lstStyle/>
          <a:p>
            <a:fld id="{BE9AD569-83DD-4E5B-AF97-63825DE45633}" type="slidenum">
              <a:rPr lang="en-US" smtClean="0"/>
              <a:t>‹#›</a:t>
            </a:fld>
            <a:endParaRPr lang="en-US"/>
          </a:p>
        </p:txBody>
      </p:sp>
      <p:sp>
        <p:nvSpPr>
          <p:cNvPr id="3" name="Plassholder for bilde 2">
            <a:extLst>
              <a:ext uri="{FF2B5EF4-FFF2-40B4-BE49-F238E27FC236}">
                <a16:creationId xmlns:a16="http://schemas.microsoft.com/office/drawing/2014/main" id="{1D3E6DAC-CCCF-4CE2-8091-8CD81CA65331}"/>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Tree>
    <p:extLst>
      <p:ext uri="{BB962C8B-B14F-4D97-AF65-F5344CB8AC3E}">
        <p14:creationId xmlns:p14="http://schemas.microsoft.com/office/powerpoint/2010/main" val="2670163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3B3E75E-2741-44D0-A59D-CE517F62942A}"/>
              </a:ext>
            </a:extLst>
          </p:cNvPr>
          <p:cNvSpPr/>
          <p:nvPr/>
        </p:nvSpPr>
        <p:spPr>
          <a:xfrm>
            <a:off x="0" y="0"/>
            <a:ext cx="12191999"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ittel 1">
            <a:extLst>
              <a:ext uri="{FF2B5EF4-FFF2-40B4-BE49-F238E27FC236}">
                <a16:creationId xmlns:a16="http://schemas.microsoft.com/office/drawing/2014/main" id="{C6390C31-2FDB-4F0F-9A34-71F2A5E9A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C0148BFB-E633-4D94-BACF-7268B29C9EBF}"/>
              </a:ext>
            </a:extLst>
          </p:cNvPr>
          <p:cNvSpPr>
            <a:spLocks noGrp="1"/>
          </p:cNvSpPr>
          <p:nvPr>
            <p:ph type="body" idx="1"/>
          </p:nvPr>
        </p:nvSpPr>
        <p:spPr>
          <a:xfrm>
            <a:off x="838200" y="1825625"/>
            <a:ext cx="10515600" cy="376884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91620F2-F337-4AA8-A484-6EFDE69D71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nb-NO" sz="1200" kern="1200" smtClean="0">
                <a:solidFill>
                  <a:srgbClr val="003B5C"/>
                </a:solidFill>
                <a:latin typeface="+mn-lt"/>
                <a:ea typeface="+mn-ea"/>
                <a:cs typeface="+mn-cs"/>
              </a:defRPr>
            </a:lvl1pPr>
          </a:lstStyle>
          <a:p>
            <a:fld id="{28543BDC-0553-40FA-A4DB-EDAAA606CFF6}" type="datetimeFigureOut">
              <a:rPr lang="en-US" smtClean="0"/>
              <a:t>12/8/2022</a:t>
            </a:fld>
            <a:endParaRPr lang="en-US"/>
          </a:p>
        </p:txBody>
      </p:sp>
      <p:sp>
        <p:nvSpPr>
          <p:cNvPr id="5" name="Plassholder for bunntekst 4">
            <a:extLst>
              <a:ext uri="{FF2B5EF4-FFF2-40B4-BE49-F238E27FC236}">
                <a16:creationId xmlns:a16="http://schemas.microsoft.com/office/drawing/2014/main" id="{A9A6F4E6-30AC-47DF-AACB-6B620CCC85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nb-NO" sz="1200" kern="1200" smtClean="0">
                <a:solidFill>
                  <a:srgbClr val="003B5C"/>
                </a:solidFill>
                <a:latin typeface="+mn-lt"/>
                <a:ea typeface="+mn-ea"/>
                <a:cs typeface="+mn-cs"/>
              </a:defRPr>
            </a:lvl1pPr>
          </a:lstStyle>
          <a:p>
            <a:endParaRPr lang="en-US"/>
          </a:p>
        </p:txBody>
      </p:sp>
      <p:sp>
        <p:nvSpPr>
          <p:cNvPr id="6" name="Plassholder for lysbildenummer 5">
            <a:extLst>
              <a:ext uri="{FF2B5EF4-FFF2-40B4-BE49-F238E27FC236}">
                <a16:creationId xmlns:a16="http://schemas.microsoft.com/office/drawing/2014/main" id="{66E93409-E736-42E8-A73A-F269D95F7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nb-NO" sz="1200" kern="1200" smtClean="0">
                <a:solidFill>
                  <a:srgbClr val="003B5C"/>
                </a:solidFill>
                <a:latin typeface="+mn-lt"/>
                <a:ea typeface="+mn-ea"/>
                <a:cs typeface="+mn-cs"/>
              </a:defRPr>
            </a:lvl1pPr>
          </a:lstStyle>
          <a:p>
            <a:fld id="{BE9AD569-83DD-4E5B-AF97-63825DE45633}" type="slidenum">
              <a:rPr lang="en-US" smtClean="0"/>
              <a:t>‹#›</a:t>
            </a:fld>
            <a:endParaRPr lang="en-US"/>
          </a:p>
        </p:txBody>
      </p:sp>
      <p:pic>
        <p:nvPicPr>
          <p:cNvPr id="10" name="Bilde 9">
            <a:extLst>
              <a:ext uri="{FF2B5EF4-FFF2-40B4-BE49-F238E27FC236}">
                <a16:creationId xmlns:a16="http://schemas.microsoft.com/office/drawing/2014/main" id="{E4A48287-537F-4F98-9EC7-8AD04401979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1557" y="5491544"/>
            <a:ext cx="2366156" cy="972000"/>
          </a:xfrm>
          <a:prstGeom prst="rect">
            <a:avLst/>
          </a:prstGeom>
        </p:spPr>
      </p:pic>
    </p:spTree>
    <p:extLst>
      <p:ext uri="{BB962C8B-B14F-4D97-AF65-F5344CB8AC3E}">
        <p14:creationId xmlns:p14="http://schemas.microsoft.com/office/powerpoint/2010/main" val="35442521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rgbClr val="003B5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B5C"/>
          </a:solidFill>
          <a:latin typeface="+mn-lt"/>
          <a:ea typeface="+mn-ea"/>
          <a:cs typeface="+mn-cs"/>
        </a:defRPr>
      </a:lvl1pPr>
      <a:lvl2pPr marL="685800" indent="-228600" algn="l" defTabSz="914400" rtl="0" eaLnBrk="1" latinLnBrk="0" hangingPunct="1">
        <a:lnSpc>
          <a:spcPct val="90000"/>
        </a:lnSpc>
        <a:spcBef>
          <a:spcPts val="500"/>
        </a:spcBef>
        <a:buFont typeface="Calibri Light" panose="020F0302020204030204" pitchFamily="34" charset="0"/>
        <a:buChar char="‒"/>
        <a:defRPr sz="2400" kern="1200">
          <a:solidFill>
            <a:srgbClr val="003B5C"/>
          </a:solidFill>
          <a:latin typeface="+mn-lt"/>
          <a:ea typeface="+mn-ea"/>
          <a:cs typeface="+mn-cs"/>
        </a:defRPr>
      </a:lvl2pPr>
      <a:lvl3pPr marL="1143000" indent="-228600" algn="l" defTabSz="914400" rtl="0" eaLnBrk="1" latinLnBrk="0" hangingPunct="1">
        <a:lnSpc>
          <a:spcPct val="90000"/>
        </a:lnSpc>
        <a:spcBef>
          <a:spcPts val="500"/>
        </a:spcBef>
        <a:buFont typeface="Calibri Light" panose="020F0302020204030204" pitchFamily="34" charset="0"/>
        <a:buChar char="‒"/>
        <a:defRPr sz="2000" kern="1200">
          <a:solidFill>
            <a:srgbClr val="003B5C"/>
          </a:solidFill>
          <a:latin typeface="+mn-lt"/>
          <a:ea typeface="+mn-ea"/>
          <a:cs typeface="+mn-cs"/>
        </a:defRPr>
      </a:lvl3pPr>
      <a:lvl4pPr marL="1600200" indent="-228600" algn="l" defTabSz="914400" rtl="0" eaLnBrk="1" latinLnBrk="0" hangingPunct="1">
        <a:lnSpc>
          <a:spcPct val="90000"/>
        </a:lnSpc>
        <a:spcBef>
          <a:spcPts val="500"/>
        </a:spcBef>
        <a:buFont typeface="Calibri Light" panose="020F0302020204030204" pitchFamily="34" charset="0"/>
        <a:buChar char="‒"/>
        <a:defRPr sz="1800" kern="1200">
          <a:solidFill>
            <a:srgbClr val="003B5C"/>
          </a:solidFill>
          <a:latin typeface="+mn-lt"/>
          <a:ea typeface="+mn-ea"/>
          <a:cs typeface="+mn-cs"/>
        </a:defRPr>
      </a:lvl4pPr>
      <a:lvl5pPr marL="2057400" indent="-228600" algn="l" defTabSz="914400" rtl="0" eaLnBrk="1" latinLnBrk="0" hangingPunct="1">
        <a:lnSpc>
          <a:spcPct val="90000"/>
        </a:lnSpc>
        <a:spcBef>
          <a:spcPts val="500"/>
        </a:spcBef>
        <a:buFont typeface="Calibri Light" panose="020F0302020204030204" pitchFamily="34" charset="0"/>
        <a:buChar char="‒"/>
        <a:defRPr sz="1800" kern="1200">
          <a:solidFill>
            <a:srgbClr val="003B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3B3E75E-2741-44D0-A59D-CE517F62942A}"/>
              </a:ext>
            </a:extLst>
          </p:cNvPr>
          <p:cNvSpPr/>
          <p:nvPr/>
        </p:nvSpPr>
        <p:spPr>
          <a:xfrm>
            <a:off x="0" y="0"/>
            <a:ext cx="12191999"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ittel 1">
            <a:extLst>
              <a:ext uri="{FF2B5EF4-FFF2-40B4-BE49-F238E27FC236}">
                <a16:creationId xmlns:a16="http://schemas.microsoft.com/office/drawing/2014/main" id="{C6390C31-2FDB-4F0F-9A34-71F2A5E9A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C0148BFB-E633-4D94-BACF-7268B29C9EBF}"/>
              </a:ext>
            </a:extLst>
          </p:cNvPr>
          <p:cNvSpPr>
            <a:spLocks noGrp="1"/>
          </p:cNvSpPr>
          <p:nvPr>
            <p:ph type="body" idx="1"/>
          </p:nvPr>
        </p:nvSpPr>
        <p:spPr>
          <a:xfrm>
            <a:off x="838200" y="1825625"/>
            <a:ext cx="10515600" cy="376884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91620F2-F337-4AA8-A484-6EFDE69D71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nb-NO" sz="1200" kern="1200" smtClean="0">
                <a:solidFill>
                  <a:srgbClr val="003B5C"/>
                </a:solidFill>
                <a:latin typeface="+mn-lt"/>
                <a:ea typeface="+mn-ea"/>
                <a:cs typeface="+mn-cs"/>
              </a:defRPr>
            </a:lvl1pPr>
          </a:lstStyle>
          <a:p>
            <a:fld id="{88BDB4EA-AB0D-419A-90BD-44698CB09A86}" type="datetime1">
              <a:rPr lang="nb-NO" smtClean="0"/>
              <a:t>08.12.2022</a:t>
            </a:fld>
            <a:endParaRPr lang="en-US"/>
          </a:p>
        </p:txBody>
      </p:sp>
      <p:sp>
        <p:nvSpPr>
          <p:cNvPr id="5" name="Plassholder for bunntekst 4">
            <a:extLst>
              <a:ext uri="{FF2B5EF4-FFF2-40B4-BE49-F238E27FC236}">
                <a16:creationId xmlns:a16="http://schemas.microsoft.com/office/drawing/2014/main" id="{A9A6F4E6-30AC-47DF-AACB-6B620CCC85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nb-NO" sz="1200" kern="1200" smtClean="0">
                <a:solidFill>
                  <a:srgbClr val="003B5C"/>
                </a:solidFill>
                <a:latin typeface="+mn-lt"/>
                <a:ea typeface="+mn-ea"/>
                <a:cs typeface="+mn-cs"/>
              </a:defRPr>
            </a:lvl1pPr>
          </a:lstStyle>
          <a:p>
            <a:r>
              <a:rPr lang="en-US"/>
              <a:t>Fagvalg 23-24_vg1</a:t>
            </a:r>
          </a:p>
        </p:txBody>
      </p:sp>
      <p:sp>
        <p:nvSpPr>
          <p:cNvPr id="6" name="Plassholder for lysbildenummer 5">
            <a:extLst>
              <a:ext uri="{FF2B5EF4-FFF2-40B4-BE49-F238E27FC236}">
                <a16:creationId xmlns:a16="http://schemas.microsoft.com/office/drawing/2014/main" id="{66E93409-E736-42E8-A73A-F269D95F7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nb-NO" sz="1200" kern="1200" smtClean="0">
                <a:solidFill>
                  <a:srgbClr val="003B5C"/>
                </a:solidFill>
                <a:latin typeface="+mn-lt"/>
                <a:ea typeface="+mn-ea"/>
                <a:cs typeface="+mn-cs"/>
              </a:defRPr>
            </a:lvl1pPr>
          </a:lstStyle>
          <a:p>
            <a:fld id="{D57F1E4F-1CFF-5643-939E-217C01CDF565}" type="slidenum">
              <a:rPr lang="en-US" smtClean="0"/>
              <a:pPr/>
              <a:t>‹#›</a:t>
            </a:fld>
            <a:endParaRPr lang="en-US"/>
          </a:p>
        </p:txBody>
      </p:sp>
      <p:pic>
        <p:nvPicPr>
          <p:cNvPr id="10" name="Bilde 9">
            <a:extLst>
              <a:ext uri="{FF2B5EF4-FFF2-40B4-BE49-F238E27FC236}">
                <a16:creationId xmlns:a16="http://schemas.microsoft.com/office/drawing/2014/main" id="{E4A48287-537F-4F98-9EC7-8AD04401979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1557" y="5491544"/>
            <a:ext cx="2366156" cy="972000"/>
          </a:xfrm>
          <a:prstGeom prst="rect">
            <a:avLst/>
          </a:prstGeom>
        </p:spPr>
      </p:pic>
    </p:spTree>
    <p:extLst>
      <p:ext uri="{BB962C8B-B14F-4D97-AF65-F5344CB8AC3E}">
        <p14:creationId xmlns:p14="http://schemas.microsoft.com/office/powerpoint/2010/main" val="14584198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rgbClr val="003B5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B5C"/>
          </a:solidFill>
          <a:latin typeface="+mn-lt"/>
          <a:ea typeface="+mn-ea"/>
          <a:cs typeface="+mn-cs"/>
        </a:defRPr>
      </a:lvl1pPr>
      <a:lvl2pPr marL="685800" indent="-228600" algn="l" defTabSz="914400" rtl="0" eaLnBrk="1" latinLnBrk="0" hangingPunct="1">
        <a:lnSpc>
          <a:spcPct val="90000"/>
        </a:lnSpc>
        <a:spcBef>
          <a:spcPts val="500"/>
        </a:spcBef>
        <a:buFont typeface="Calibri Light" panose="020F0302020204030204" pitchFamily="34" charset="0"/>
        <a:buChar char="‒"/>
        <a:defRPr sz="2400" kern="1200">
          <a:solidFill>
            <a:srgbClr val="003B5C"/>
          </a:solidFill>
          <a:latin typeface="+mn-lt"/>
          <a:ea typeface="+mn-ea"/>
          <a:cs typeface="+mn-cs"/>
        </a:defRPr>
      </a:lvl2pPr>
      <a:lvl3pPr marL="1143000" indent="-228600" algn="l" defTabSz="914400" rtl="0" eaLnBrk="1" latinLnBrk="0" hangingPunct="1">
        <a:lnSpc>
          <a:spcPct val="90000"/>
        </a:lnSpc>
        <a:spcBef>
          <a:spcPts val="500"/>
        </a:spcBef>
        <a:buFont typeface="Calibri Light" panose="020F0302020204030204" pitchFamily="34" charset="0"/>
        <a:buChar char="‒"/>
        <a:defRPr sz="2000" kern="1200">
          <a:solidFill>
            <a:srgbClr val="003B5C"/>
          </a:solidFill>
          <a:latin typeface="+mn-lt"/>
          <a:ea typeface="+mn-ea"/>
          <a:cs typeface="+mn-cs"/>
        </a:defRPr>
      </a:lvl3pPr>
      <a:lvl4pPr marL="1600200" indent="-228600" algn="l" defTabSz="914400" rtl="0" eaLnBrk="1" latinLnBrk="0" hangingPunct="1">
        <a:lnSpc>
          <a:spcPct val="90000"/>
        </a:lnSpc>
        <a:spcBef>
          <a:spcPts val="500"/>
        </a:spcBef>
        <a:buFont typeface="Calibri Light" panose="020F0302020204030204" pitchFamily="34" charset="0"/>
        <a:buChar char="‒"/>
        <a:defRPr sz="1800" kern="1200">
          <a:solidFill>
            <a:srgbClr val="003B5C"/>
          </a:solidFill>
          <a:latin typeface="+mn-lt"/>
          <a:ea typeface="+mn-ea"/>
          <a:cs typeface="+mn-cs"/>
        </a:defRPr>
      </a:lvl4pPr>
      <a:lvl5pPr marL="2057400" indent="-228600" algn="l" defTabSz="914400" rtl="0" eaLnBrk="1" latinLnBrk="0" hangingPunct="1">
        <a:lnSpc>
          <a:spcPct val="90000"/>
        </a:lnSpc>
        <a:spcBef>
          <a:spcPts val="500"/>
        </a:spcBef>
        <a:buFont typeface="Calibri Light" panose="020F0302020204030204" pitchFamily="34" charset="0"/>
        <a:buChar char="‒"/>
        <a:defRPr sz="1800" kern="1200">
          <a:solidFill>
            <a:srgbClr val="003B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A5E5CA3-E813-D10C-C07C-BB9C35B825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E4920A17-0804-3924-4C53-E7CD079C4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CF502CE-C62A-C05F-65E0-0C7282DEA3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004A0-3209-4650-ACBE-A5FD67BFA305}" type="datetimeFigureOut">
              <a:rPr lang="nb-NO" smtClean="0"/>
              <a:t>08.12.2022</a:t>
            </a:fld>
            <a:endParaRPr lang="nb-NO"/>
          </a:p>
        </p:txBody>
      </p:sp>
      <p:sp>
        <p:nvSpPr>
          <p:cNvPr id="5" name="Plassholder for bunntekst 4">
            <a:extLst>
              <a:ext uri="{FF2B5EF4-FFF2-40B4-BE49-F238E27FC236}">
                <a16:creationId xmlns:a16="http://schemas.microsoft.com/office/drawing/2014/main" id="{644F9C99-EEAC-767D-EDDA-A8C563CB70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F1C6C356-AC27-6CBC-3F18-AF579C1C78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C933F-36AB-45AE-BC87-6E62449FF6EA}" type="slidenum">
              <a:rPr lang="nb-NO" smtClean="0"/>
              <a:t>‹#›</a:t>
            </a:fld>
            <a:endParaRPr lang="nb-NO"/>
          </a:p>
        </p:txBody>
      </p:sp>
    </p:spTree>
    <p:extLst>
      <p:ext uri="{BB962C8B-B14F-4D97-AF65-F5344CB8AC3E}">
        <p14:creationId xmlns:p14="http://schemas.microsoft.com/office/powerpoint/2010/main" val="15697801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udir.no/lk20/bio01-02" TargetMode="Externa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hyperlink" Target="https://www.udir.no/lk20/inf01-02" TargetMode="Externa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hyperlink" Target="https://www.udir.no/lk20/prm01-02" TargetMode="External"/><Relationship Id="rId7" Type="http://schemas.openxmlformats.org/officeDocument/2006/relationships/diagramQuickStyle" Target="../diagrams/quickStyle3.xml"/><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7.jpeg"/><Relationship Id="rId9" Type="http://schemas.microsoft.com/office/2007/relationships/diagramDrawing" Target="../diagrams/drawing3.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udir.no/lk20/rtl01-04"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udir.no/lk20/pos04-01"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udir.no/lk20/hif01-03"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hyperlink" Target="https://www.udir.no/lk20/psy01-03" TargetMode="Externa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udir.no/lk20/eng04-02/"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vilbli.no/nb/nb/no/om-studiespesialisering/program/v.st" TargetMode="External"/><Relationship Id="rId1" Type="http://schemas.openxmlformats.org/officeDocument/2006/relationships/slideLayout" Target="../slideLayouts/slideLayout16.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udir.no/lk20/kkm01-02"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udir.no/lk20/mfl01-03" TargetMode="Externa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hyperlink" Target="https://www.udir.no/lk20/sok01-03"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udir.no/lk20/nok02-03"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udir.no/lk20/ent01-03"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udir.no/lk20/idr06-03"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udir.no/lk20/mat03-02"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udir.no/lk20/mat04-02"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udir.no/lk20/mat05-04"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udir.no/lk20/fys01-02"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udir.no/lk20/kje01-02" TargetMode="External"/><Relationship Id="rId1" Type="http://schemas.openxmlformats.org/officeDocument/2006/relationships/slideLayout" Target="../slideLayouts/slideLayout4.xml"/><Relationship Id="rId4" Type="http://schemas.openxmlformats.org/officeDocument/2006/relationships/hyperlink" Target="https://hoering.udir.no/Hoering/v2/149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pPr algn="ctr"/>
            <a:r>
              <a:rPr lang="en-US" err="1"/>
              <a:t>Beskrivelse</a:t>
            </a:r>
            <a:r>
              <a:rPr lang="en-US"/>
              <a:t> av </a:t>
            </a:r>
            <a:r>
              <a:rPr lang="en-US" err="1"/>
              <a:t>programfagene</a:t>
            </a:r>
            <a:r>
              <a:rPr lang="en-US"/>
              <a:t> </a:t>
            </a:r>
            <a:r>
              <a:rPr lang="en-US" err="1"/>
              <a:t>og</a:t>
            </a:r>
            <a:r>
              <a:rPr lang="en-US"/>
              <a:t> </a:t>
            </a:r>
            <a:r>
              <a:rPr lang="en-US" err="1"/>
              <a:t>innhold</a:t>
            </a:r>
            <a:r>
              <a:rPr lang="en-US"/>
              <a:t> </a:t>
            </a:r>
          </a:p>
        </p:txBody>
      </p:sp>
      <p:sp>
        <p:nvSpPr>
          <p:cNvPr id="3" name="Undertittel 2"/>
          <p:cNvSpPr>
            <a:spLocks noGrp="1"/>
          </p:cNvSpPr>
          <p:nvPr>
            <p:ph type="subTitle" idx="1"/>
          </p:nvPr>
        </p:nvSpPr>
        <p:spPr/>
        <p:txBody>
          <a:bodyPr/>
          <a:lstStyle/>
          <a:p>
            <a:r>
              <a:rPr lang="en-US" err="1"/>
              <a:t>Valg</a:t>
            </a:r>
            <a:r>
              <a:rPr lang="en-US"/>
              <a:t> av </a:t>
            </a:r>
            <a:r>
              <a:rPr lang="en-US" err="1"/>
              <a:t>programfag</a:t>
            </a:r>
            <a:r>
              <a:rPr lang="en-US"/>
              <a:t> </a:t>
            </a:r>
            <a:r>
              <a:rPr lang="en-US" err="1"/>
              <a:t>til</a:t>
            </a:r>
            <a:r>
              <a:rPr lang="en-US"/>
              <a:t> vg2 2023-24</a:t>
            </a:r>
          </a:p>
        </p:txBody>
      </p:sp>
    </p:spTree>
    <p:extLst>
      <p:ext uri="{BB962C8B-B14F-4D97-AF65-F5344CB8AC3E}">
        <p14:creationId xmlns:p14="http://schemas.microsoft.com/office/powerpoint/2010/main" val="4253124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1" name="Rectangle 207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342BFB5-1ABE-88EF-FFBD-0382EF33109F}"/>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hlinkClick r:id="rId2"/>
              </a:rPr>
              <a:t>Biologi</a:t>
            </a:r>
            <a:endParaRPr lang="en-US" sz="5400" kern="1200">
              <a:solidFill>
                <a:schemeClr val="tx1"/>
              </a:solidFill>
              <a:latin typeface="+mj-lt"/>
              <a:ea typeface="+mj-ea"/>
              <a:cs typeface="+mj-cs"/>
            </a:endParaRPr>
          </a:p>
        </p:txBody>
      </p:sp>
      <p:sp>
        <p:nvSpPr>
          <p:cNvPr id="208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41B14DC6-7839-A9A1-3E13-74582D1A3169}"/>
              </a:ext>
            </a:extLst>
          </p:cNvPr>
          <p:cNvSpPr>
            <a:spLocks noGrp="1"/>
          </p:cNvSpPr>
          <p:nvPr>
            <p:ph sz="half" idx="1"/>
          </p:nvPr>
        </p:nvSpPr>
        <p:spPr>
          <a:xfrm>
            <a:off x="630936" y="2807208"/>
            <a:ext cx="3429000" cy="3410712"/>
          </a:xfrm>
        </p:spPr>
        <p:txBody>
          <a:bodyPr vert="horz" lIns="91440" tIns="45720" rIns="91440" bIns="45720" rtlCol="0" anchor="t">
            <a:normAutofit/>
          </a:bodyPr>
          <a:lstStyle/>
          <a:p>
            <a:r>
              <a:rPr lang="en-US" sz="2000" b="0" i="0">
                <a:effectLst/>
              </a:rPr>
              <a:t>Biologi handler om livet på jorda og om sammenhenger mellom biologisk mangfold, evolusjon og biologiske prosesser.</a:t>
            </a:r>
          </a:p>
          <a:p>
            <a:r>
              <a:rPr lang="en-US" sz="2000"/>
              <a:t>Praksiser og tenkemåter i biologi</a:t>
            </a:r>
          </a:p>
          <a:p>
            <a:r>
              <a:rPr lang="en-US" sz="2000"/>
              <a:t>Biologiske systemer</a:t>
            </a:r>
          </a:p>
          <a:p>
            <a:r>
              <a:rPr lang="en-US" sz="2000"/>
              <a:t>Biologiske prosesser</a:t>
            </a:r>
          </a:p>
          <a:p>
            <a:r>
              <a:rPr lang="en-US" sz="2000"/>
              <a:t>Biologi i samfunnet</a:t>
            </a:r>
          </a:p>
        </p:txBody>
      </p:sp>
      <p:pic>
        <p:nvPicPr>
          <p:cNvPr id="2052" name="Picture 4" descr="Gratis illustrasjoner av Evolusjon">
            <a:extLst>
              <a:ext uri="{FF2B5EF4-FFF2-40B4-BE49-F238E27FC236}">
                <a16:creationId xmlns:a16="http://schemas.microsoft.com/office/drawing/2014/main" id="{961D47A1-5784-87A1-B450-DC0706519BC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4296" y="2263997"/>
            <a:ext cx="6903720" cy="2330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079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F2E6C1E-6329-9605-533C-30626CB853F9}"/>
              </a:ext>
            </a:extLst>
          </p:cNvPr>
          <p:cNvSpPr>
            <a:spLocks noGrp="1"/>
          </p:cNvSpPr>
          <p:nvPr>
            <p:ph type="title"/>
          </p:nvPr>
        </p:nvSpPr>
        <p:spPr/>
        <p:txBody>
          <a:bodyPr/>
          <a:lstStyle/>
          <a:p>
            <a:r>
              <a:rPr lang="nb-NO">
                <a:hlinkClick r:id="rId3"/>
              </a:rPr>
              <a:t>Informasjonsteknologi</a:t>
            </a:r>
            <a:endParaRPr lang="nb-NO"/>
          </a:p>
        </p:txBody>
      </p:sp>
      <p:graphicFrame>
        <p:nvGraphicFramePr>
          <p:cNvPr id="1028" name="Plassholder for innhold 4">
            <a:extLst>
              <a:ext uri="{FF2B5EF4-FFF2-40B4-BE49-F238E27FC236}">
                <a16:creationId xmlns:a16="http://schemas.microsoft.com/office/drawing/2014/main" id="{48044409-6724-DC0E-1C05-6E952929F557}"/>
              </a:ext>
            </a:extLst>
          </p:cNvPr>
          <p:cNvGraphicFramePr>
            <a:graphicFrameLocks noGrp="1"/>
          </p:cNvGraphicFramePr>
          <p:nvPr>
            <p:ph sz="half" idx="1"/>
            <p:extLst>
              <p:ext uri="{D42A27DB-BD31-4B8C-83A1-F6EECF244321}">
                <p14:modId xmlns:p14="http://schemas.microsoft.com/office/powerpoint/2010/main" val="470521798"/>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30" name="Plassholder for innhold 5">
            <a:extLst>
              <a:ext uri="{FF2B5EF4-FFF2-40B4-BE49-F238E27FC236}">
                <a16:creationId xmlns:a16="http://schemas.microsoft.com/office/drawing/2014/main" id="{A7658253-ECF7-36E5-DE9E-70D17C8EFB13}"/>
              </a:ext>
            </a:extLst>
          </p:cNvPr>
          <p:cNvGraphicFramePr>
            <a:graphicFrameLocks noGrp="1"/>
          </p:cNvGraphicFramePr>
          <p:nvPr>
            <p:ph sz="half" idx="2"/>
            <p:extLst>
              <p:ext uri="{D42A27DB-BD31-4B8C-83A1-F6EECF244321}">
                <p14:modId xmlns:p14="http://schemas.microsoft.com/office/powerpoint/2010/main" val="2647872538"/>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781185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1939FF-2B5F-ED03-68B4-4A84D424379F}"/>
              </a:ext>
            </a:extLst>
          </p:cNvPr>
          <p:cNvSpPr>
            <a:spLocks noGrp="1"/>
          </p:cNvSpPr>
          <p:nvPr>
            <p:ph type="title"/>
          </p:nvPr>
        </p:nvSpPr>
        <p:spPr>
          <a:xfrm>
            <a:off x="6513788" y="365125"/>
            <a:ext cx="4840010" cy="1807305"/>
          </a:xfrm>
        </p:spPr>
        <p:txBody>
          <a:bodyPr vert="horz" lIns="91440" tIns="45720" rIns="91440" bIns="45720" rtlCol="0" anchor="ctr">
            <a:normAutofit/>
          </a:bodyPr>
          <a:lstStyle/>
          <a:p>
            <a:r>
              <a:rPr lang="en-US" sz="4100" err="1">
                <a:hlinkClick r:id="rId3"/>
              </a:rPr>
              <a:t>Programmering</a:t>
            </a:r>
            <a:r>
              <a:rPr lang="en-US" sz="4100">
                <a:hlinkClick r:id="rId3"/>
              </a:rPr>
              <a:t> </a:t>
            </a:r>
            <a:r>
              <a:rPr lang="en-US" sz="4100" err="1">
                <a:hlinkClick r:id="rId3"/>
              </a:rPr>
              <a:t>og</a:t>
            </a:r>
            <a:r>
              <a:rPr lang="en-US" sz="4100">
                <a:hlinkClick r:id="rId3"/>
              </a:rPr>
              <a:t> </a:t>
            </a:r>
            <a:r>
              <a:rPr lang="en-US" sz="4100" err="1">
                <a:hlinkClick r:id="rId3"/>
              </a:rPr>
              <a:t>modellering</a:t>
            </a:r>
            <a:r>
              <a:rPr lang="en-US" sz="4100"/>
              <a:t> </a:t>
            </a:r>
            <a:r>
              <a:rPr lang="en-US" sz="4100">
                <a:solidFill>
                  <a:schemeClr val="accent1"/>
                </a:solidFill>
              </a:rPr>
              <a:t>X</a:t>
            </a:r>
            <a:r>
              <a:rPr lang="en-US" sz="4100"/>
              <a:t> </a:t>
            </a:r>
            <a:br>
              <a:rPr lang="en-US" sz="4100"/>
            </a:br>
            <a:r>
              <a:rPr lang="en-US" sz="4100"/>
              <a:t>(3 timer)</a:t>
            </a:r>
          </a:p>
        </p:txBody>
      </p:sp>
      <p:pic>
        <p:nvPicPr>
          <p:cNvPr id="7" name="Bilde 6" descr="Et bilde som inneholder tekst&#10;&#10;Automatisk generert beskrivelse">
            <a:extLst>
              <a:ext uri="{FF2B5EF4-FFF2-40B4-BE49-F238E27FC236}">
                <a16:creationId xmlns:a16="http://schemas.microsoft.com/office/drawing/2014/main" id="{E2118BC7-B7D2-1C30-3D2E-15B54769136A}"/>
              </a:ext>
            </a:extLst>
          </p:cNvPr>
          <p:cNvPicPr>
            <a:picLocks noChangeAspect="1"/>
          </p:cNvPicPr>
          <p:nvPr/>
        </p:nvPicPr>
        <p:blipFill rotWithShape="1">
          <a:blip r:embed="rId4">
            <a:extLst>
              <a:ext uri="{28A0092B-C50C-407E-A947-70E740481C1C}">
                <a14:useLocalDpi xmlns:a14="http://schemas.microsoft.com/office/drawing/2010/main" val="0"/>
              </a:ext>
            </a:extLst>
          </a:blip>
          <a:srcRect l="20187" r="29645"/>
          <a:stretch/>
        </p:blipFill>
        <p:spPr>
          <a:xfrm>
            <a:off x="20" y="10"/>
            <a:ext cx="50683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graphicFrame>
        <p:nvGraphicFramePr>
          <p:cNvPr id="6" name="Plassholder for innhold 2">
            <a:extLst>
              <a:ext uri="{FF2B5EF4-FFF2-40B4-BE49-F238E27FC236}">
                <a16:creationId xmlns:a16="http://schemas.microsoft.com/office/drawing/2014/main" id="{1C2A686D-362C-C22B-2C07-6B6C9B6BB046}"/>
              </a:ext>
            </a:extLst>
          </p:cNvPr>
          <p:cNvGraphicFramePr>
            <a:graphicFrameLocks noGrp="1"/>
          </p:cNvGraphicFramePr>
          <p:nvPr>
            <p:ph sz="half" idx="1"/>
          </p:nvPr>
        </p:nvGraphicFramePr>
        <p:xfrm>
          <a:off x="6513788" y="2333297"/>
          <a:ext cx="4840010" cy="38436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78425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Gratis illustrasjoner av Forstørrelsesglass">
            <a:extLst>
              <a:ext uri="{FF2B5EF4-FFF2-40B4-BE49-F238E27FC236}">
                <a16:creationId xmlns:a16="http://schemas.microsoft.com/office/drawing/2014/main" id="{BB4F2090-58A5-B446-0BEE-4F12BD431B8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656" r="1523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1" name="Rectangle 615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2B3FB2F-8479-5440-4586-16D8EA2E7C46}"/>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err="1">
                <a:solidFill>
                  <a:schemeClr val="tx1">
                    <a:lumMod val="85000"/>
                    <a:lumOff val="15000"/>
                  </a:schemeClr>
                </a:solidFill>
              </a:rPr>
              <a:t>Samfunnsfagene</a:t>
            </a:r>
            <a:endParaRPr lang="en-US" sz="3600">
              <a:solidFill>
                <a:schemeClr val="tx1">
                  <a:lumMod val="85000"/>
                  <a:lumOff val="15000"/>
                </a:schemeClr>
              </a:solidFill>
            </a:endParaRPr>
          </a:p>
        </p:txBody>
      </p:sp>
      <p:cxnSp>
        <p:nvCxnSpPr>
          <p:cNvPr id="6161" name="Straight Connector 615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6162" name="Straight Connector 615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617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A28700-9D26-94BB-E138-89EB7A486AA3}"/>
              </a:ext>
            </a:extLst>
          </p:cNvPr>
          <p:cNvSpPr>
            <a:spLocks noGrp="1"/>
          </p:cNvSpPr>
          <p:nvPr>
            <p:ph type="title"/>
          </p:nvPr>
        </p:nvSpPr>
        <p:spPr>
          <a:xfrm>
            <a:off x="838200" y="365125"/>
            <a:ext cx="10515600" cy="1325563"/>
          </a:xfrm>
        </p:spPr>
        <p:txBody>
          <a:bodyPr anchor="ctr">
            <a:normAutofit/>
          </a:bodyPr>
          <a:lstStyle/>
          <a:p>
            <a:r>
              <a:rPr lang="nb-NO">
                <a:hlinkClick r:id="rId2"/>
              </a:rPr>
              <a:t>Rettslære</a:t>
            </a:r>
            <a:endParaRPr lang="nb-NO"/>
          </a:p>
        </p:txBody>
      </p:sp>
      <p:sp>
        <p:nvSpPr>
          <p:cNvPr id="4" name="Plassholder for innhold 3">
            <a:extLst>
              <a:ext uri="{FF2B5EF4-FFF2-40B4-BE49-F238E27FC236}">
                <a16:creationId xmlns:a16="http://schemas.microsoft.com/office/drawing/2014/main" id="{E928B777-C0D9-C1CF-0548-B9595A998359}"/>
              </a:ext>
            </a:extLst>
          </p:cNvPr>
          <p:cNvSpPr>
            <a:spLocks noGrp="1"/>
          </p:cNvSpPr>
          <p:nvPr>
            <p:ph sz="half" idx="1"/>
          </p:nvPr>
        </p:nvSpPr>
        <p:spPr>
          <a:xfrm>
            <a:off x="838200" y="1825625"/>
            <a:ext cx="5181600" cy="3768840"/>
          </a:xfrm>
        </p:spPr>
        <p:txBody>
          <a:bodyPr>
            <a:normAutofit/>
          </a:bodyPr>
          <a:lstStyle/>
          <a:p>
            <a:pPr marL="0" indent="0">
              <a:buNone/>
            </a:pPr>
            <a:r>
              <a:rPr lang="nb-NO" sz="2200"/>
              <a:t>Rettslære</a:t>
            </a:r>
            <a:r>
              <a:rPr lang="nb-NO" sz="2200" b="0"/>
              <a:t> – handler om å forstå oppbyggingen og ivaretaking av et demokratisk samfunn</a:t>
            </a:r>
            <a:endParaRPr lang="nb-NO" sz="2200"/>
          </a:p>
          <a:p>
            <a:r>
              <a:rPr lang="nb-NO" sz="2200"/>
              <a:t>Juridisk refleksjon</a:t>
            </a:r>
          </a:p>
          <a:p>
            <a:r>
              <a:rPr lang="nb-NO" sz="2200"/>
              <a:t>Juridisk metode</a:t>
            </a:r>
          </a:p>
          <a:p>
            <a:r>
              <a:rPr lang="nb-NO" sz="2200"/>
              <a:t>Rettsreglene i samfunnet</a:t>
            </a:r>
          </a:p>
          <a:p>
            <a:pPr marL="0" indent="0">
              <a:buNone/>
            </a:pPr>
            <a:r>
              <a:rPr lang="nn-NO" sz="2200" b="0" err="1"/>
              <a:t>Hvilke</a:t>
            </a:r>
            <a:r>
              <a:rPr lang="nn-NO" sz="2200" b="0"/>
              <a:t> lover styrer demokratiet Norge internasjonalt og </a:t>
            </a:r>
            <a:r>
              <a:rPr lang="nn-NO" sz="2200" b="0" err="1"/>
              <a:t>hvordan</a:t>
            </a:r>
            <a:r>
              <a:rPr lang="nn-NO" sz="2200" b="0"/>
              <a:t> bruke juridisk metode for å avklare </a:t>
            </a:r>
            <a:r>
              <a:rPr lang="nn-NO" sz="2200" b="0" err="1"/>
              <a:t>rettsregler</a:t>
            </a:r>
            <a:r>
              <a:rPr lang="nn-NO" sz="2200" b="0"/>
              <a:t> og juridiske spørsmål?</a:t>
            </a:r>
          </a:p>
          <a:p>
            <a:endParaRPr lang="nb-NO" sz="2200"/>
          </a:p>
        </p:txBody>
      </p:sp>
      <p:pic>
        <p:nvPicPr>
          <p:cNvPr id="4098" name="Picture 2" descr="Se kildebildet">
            <a:extLst>
              <a:ext uri="{FF2B5EF4-FFF2-40B4-BE49-F238E27FC236}">
                <a16:creationId xmlns:a16="http://schemas.microsoft.com/office/drawing/2014/main" id="{9BFF2AB0-4B80-57FA-D7D1-D39D95050B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76" r="8687" b="-2"/>
          <a:stretch/>
        </p:blipFill>
        <p:spPr bwMode="auto">
          <a:xfrm>
            <a:off x="6172200" y="1825625"/>
            <a:ext cx="5181600" cy="3768840"/>
          </a:xfrm>
          <a:prstGeom prst="rect">
            <a:avLst/>
          </a:prstGeom>
          <a:solidFill>
            <a:srgbClr val="FFFFFF"/>
          </a:solidFill>
        </p:spPr>
      </p:pic>
    </p:spTree>
    <p:extLst>
      <p:ext uri="{BB962C8B-B14F-4D97-AF65-F5344CB8AC3E}">
        <p14:creationId xmlns:p14="http://schemas.microsoft.com/office/powerpoint/2010/main" val="3288446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F87933-C327-BEFB-F1A6-D3CFC7A6EBFF}"/>
              </a:ext>
            </a:extLst>
          </p:cNvPr>
          <p:cNvSpPr>
            <a:spLocks noGrp="1"/>
          </p:cNvSpPr>
          <p:nvPr>
            <p:ph type="title"/>
          </p:nvPr>
        </p:nvSpPr>
        <p:spPr>
          <a:xfrm>
            <a:off x="838200" y="365125"/>
            <a:ext cx="10515600" cy="1325563"/>
          </a:xfrm>
        </p:spPr>
        <p:txBody>
          <a:bodyPr anchor="ctr">
            <a:normAutofit/>
          </a:bodyPr>
          <a:lstStyle/>
          <a:p>
            <a:r>
              <a:rPr lang="nb-NO">
                <a:hlinkClick r:id="rId2"/>
              </a:rPr>
              <a:t>Sosiologi og sosialantropologi</a:t>
            </a:r>
            <a:endParaRPr lang="nb-NO"/>
          </a:p>
        </p:txBody>
      </p:sp>
      <p:pic>
        <p:nvPicPr>
          <p:cNvPr id="5" name="Bilde 4">
            <a:extLst>
              <a:ext uri="{FF2B5EF4-FFF2-40B4-BE49-F238E27FC236}">
                <a16:creationId xmlns:a16="http://schemas.microsoft.com/office/drawing/2014/main" id="{0DC8FCD5-84B5-F5A6-5F15-7BF96087B3FD}"/>
              </a:ext>
            </a:extLst>
          </p:cNvPr>
          <p:cNvPicPr>
            <a:picLocks noChangeAspect="1"/>
          </p:cNvPicPr>
          <p:nvPr/>
        </p:nvPicPr>
        <p:blipFill>
          <a:blip r:embed="rId3"/>
          <a:stretch>
            <a:fillRect/>
          </a:stretch>
        </p:blipFill>
        <p:spPr>
          <a:xfrm>
            <a:off x="838200" y="1940767"/>
            <a:ext cx="5181600" cy="3442996"/>
          </a:xfrm>
          <a:prstGeom prst="rect">
            <a:avLst/>
          </a:prstGeom>
          <a:noFill/>
        </p:spPr>
      </p:pic>
      <p:sp>
        <p:nvSpPr>
          <p:cNvPr id="3" name="Plassholder for innhold 2">
            <a:extLst>
              <a:ext uri="{FF2B5EF4-FFF2-40B4-BE49-F238E27FC236}">
                <a16:creationId xmlns:a16="http://schemas.microsoft.com/office/drawing/2014/main" id="{896081AC-D232-38C4-623A-ED8140D39DF9}"/>
              </a:ext>
            </a:extLst>
          </p:cNvPr>
          <p:cNvSpPr>
            <a:spLocks noGrp="1"/>
          </p:cNvSpPr>
          <p:nvPr>
            <p:ph sz="half" idx="2"/>
          </p:nvPr>
        </p:nvSpPr>
        <p:spPr>
          <a:xfrm>
            <a:off x="6172200" y="1825625"/>
            <a:ext cx="5181600" cy="3768840"/>
          </a:xfrm>
        </p:spPr>
        <p:txBody>
          <a:bodyPr>
            <a:normAutofit/>
          </a:bodyPr>
          <a:lstStyle/>
          <a:p>
            <a:pPr marL="0" indent="0">
              <a:buNone/>
            </a:pPr>
            <a:r>
              <a:rPr lang="nb-NO" sz="1800"/>
              <a:t>Sosiologi og sosialantropologi – </a:t>
            </a:r>
            <a:r>
              <a:rPr lang="nb-NO" sz="1800" b="0"/>
              <a:t>handler om å gi elevene samfunnsvitenskapelig innsikt i det moderne samfunnet og samfunnsutviklingen</a:t>
            </a:r>
          </a:p>
          <a:p>
            <a:pPr marL="0" indent="0">
              <a:buNone/>
            </a:pPr>
            <a:endParaRPr lang="nb-NO" sz="1800"/>
          </a:p>
          <a:p>
            <a:r>
              <a:rPr lang="nb-NO" sz="1800"/>
              <a:t>Samfunnsvitenskapelig metode og kildebruk</a:t>
            </a:r>
          </a:p>
          <a:p>
            <a:r>
              <a:rPr lang="nb-NO" sz="1800"/>
              <a:t>Sosialisering og medborgerskap</a:t>
            </a:r>
          </a:p>
          <a:p>
            <a:r>
              <a:rPr lang="nb-NO" sz="1800"/>
              <a:t>Kulturforståelse og interkulturell kompetanse</a:t>
            </a:r>
          </a:p>
          <a:p>
            <a:r>
              <a:rPr lang="nb-NO" sz="1800"/>
              <a:t>Sosiale strukturer,  aktører og handling</a:t>
            </a:r>
          </a:p>
          <a:p>
            <a:pPr marL="0" indent="0">
              <a:buNone/>
            </a:pPr>
            <a:r>
              <a:rPr lang="nb-NO" sz="1800" b="0" i="0">
                <a:effectLst/>
              </a:rPr>
              <a:t>Gjennom faget skal elevene utvikle forståelse av hvilken betydning sosiale og kulturelle prosesser har for individet og samfunnet</a:t>
            </a:r>
            <a:endParaRPr lang="nb-NO" sz="1800"/>
          </a:p>
          <a:p>
            <a:endParaRPr lang="nb-NO" sz="1800"/>
          </a:p>
        </p:txBody>
      </p:sp>
    </p:spTree>
    <p:extLst>
      <p:ext uri="{BB962C8B-B14F-4D97-AF65-F5344CB8AC3E}">
        <p14:creationId xmlns:p14="http://schemas.microsoft.com/office/powerpoint/2010/main" val="1929029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40888D-A4F2-58D2-8B22-46D48E2A2B3D}"/>
              </a:ext>
            </a:extLst>
          </p:cNvPr>
          <p:cNvSpPr>
            <a:spLocks noGrp="1"/>
          </p:cNvSpPr>
          <p:nvPr>
            <p:ph type="title"/>
          </p:nvPr>
        </p:nvSpPr>
        <p:spPr>
          <a:xfrm>
            <a:off x="838200" y="365125"/>
            <a:ext cx="10515600" cy="1325563"/>
          </a:xfrm>
        </p:spPr>
        <p:txBody>
          <a:bodyPr anchor="ctr">
            <a:normAutofit/>
          </a:bodyPr>
          <a:lstStyle/>
          <a:p>
            <a:r>
              <a:rPr lang="nb-NO">
                <a:hlinkClick r:id="rId2"/>
              </a:rPr>
              <a:t>Historie og filosofi</a:t>
            </a:r>
            <a:endParaRPr lang="nb-NO"/>
          </a:p>
        </p:txBody>
      </p:sp>
      <p:sp>
        <p:nvSpPr>
          <p:cNvPr id="4" name="Plassholder for innhold 3">
            <a:extLst>
              <a:ext uri="{FF2B5EF4-FFF2-40B4-BE49-F238E27FC236}">
                <a16:creationId xmlns:a16="http://schemas.microsoft.com/office/drawing/2014/main" id="{7039CECA-5D31-BED9-FE3C-EC1EEE8A7CCB}"/>
              </a:ext>
            </a:extLst>
          </p:cNvPr>
          <p:cNvSpPr>
            <a:spLocks noGrp="1"/>
          </p:cNvSpPr>
          <p:nvPr>
            <p:ph sz="half" idx="1"/>
          </p:nvPr>
        </p:nvSpPr>
        <p:spPr>
          <a:xfrm>
            <a:off x="838200" y="1825625"/>
            <a:ext cx="5181600" cy="3768840"/>
          </a:xfrm>
        </p:spPr>
        <p:txBody>
          <a:bodyPr>
            <a:normAutofit/>
          </a:bodyPr>
          <a:lstStyle/>
          <a:p>
            <a:pPr marL="0" indent="0">
              <a:buNone/>
            </a:pPr>
            <a:r>
              <a:rPr lang="nb-NO" sz="1600"/>
              <a:t>Historie og filosofi – </a:t>
            </a:r>
            <a:r>
              <a:rPr lang="nb-NO" sz="1600" b="0"/>
              <a:t>handler om å utvikle selvstendig tenkning og forståelse av hvordan mennesket og samfunnet er formet av historie og selv skaper historie</a:t>
            </a:r>
          </a:p>
          <a:p>
            <a:pPr marL="0" indent="0">
              <a:buNone/>
            </a:pPr>
            <a:endParaRPr lang="nb-NO" sz="1600" b="0"/>
          </a:p>
          <a:p>
            <a:r>
              <a:rPr lang="nb-NO" sz="1600"/>
              <a:t>Kunnskap og innsikt</a:t>
            </a:r>
          </a:p>
          <a:p>
            <a:r>
              <a:rPr lang="nb-NO" sz="1600"/>
              <a:t>Et meningsfylt og godt liv</a:t>
            </a:r>
          </a:p>
          <a:p>
            <a:r>
              <a:rPr lang="nb-NO" sz="1600"/>
              <a:t>Hvordan mennesker formes av historien og skaper historie</a:t>
            </a:r>
          </a:p>
          <a:p>
            <a:r>
              <a:rPr lang="nb-NO" sz="1600"/>
              <a:t>Menneskets plass i verden</a:t>
            </a:r>
          </a:p>
          <a:p>
            <a:pPr marL="0" indent="0">
              <a:buNone/>
            </a:pPr>
            <a:r>
              <a:rPr lang="nb-NO" sz="1600" b="0" i="0">
                <a:effectLst/>
              </a:rPr>
              <a:t>Faget gir elevene trening i åpen dialog, filosofisk refleksjon og historisk bevissthet, slik at de kan møte nåtidens og framtidens utfordringer med en undersøkende og nysgjerrig holdning.</a:t>
            </a:r>
            <a:endParaRPr lang="nb-NO" sz="1600"/>
          </a:p>
        </p:txBody>
      </p:sp>
      <p:pic>
        <p:nvPicPr>
          <p:cNvPr id="5122" name="Picture 2" descr="Gratis illustrasjoner av Mann">
            <a:extLst>
              <a:ext uri="{FF2B5EF4-FFF2-40B4-BE49-F238E27FC236}">
                <a16:creationId xmlns:a16="http://schemas.microsoft.com/office/drawing/2014/main" id="{6AAB4923-3B86-B53B-9E13-0A257647CE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64" r="1911" b="3"/>
          <a:stretch/>
        </p:blipFill>
        <p:spPr bwMode="auto">
          <a:xfrm>
            <a:off x="6172200" y="1825625"/>
            <a:ext cx="5181600" cy="376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481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7667D5-1521-40E7-3D98-AA0847239A1A}"/>
              </a:ext>
            </a:extLst>
          </p:cNvPr>
          <p:cNvSpPr>
            <a:spLocks noGrp="1"/>
          </p:cNvSpPr>
          <p:nvPr>
            <p:ph type="title"/>
          </p:nvPr>
        </p:nvSpPr>
        <p:spPr/>
        <p:txBody>
          <a:bodyPr/>
          <a:lstStyle/>
          <a:p>
            <a:r>
              <a:rPr lang="nb-NO">
                <a:hlinkClick r:id="rId2"/>
              </a:rPr>
              <a:t>Psykologi</a:t>
            </a:r>
            <a:endParaRPr lang="nb-NO"/>
          </a:p>
        </p:txBody>
      </p:sp>
      <p:sp>
        <p:nvSpPr>
          <p:cNvPr id="3" name="Plassholder for tekst 2">
            <a:extLst>
              <a:ext uri="{FF2B5EF4-FFF2-40B4-BE49-F238E27FC236}">
                <a16:creationId xmlns:a16="http://schemas.microsoft.com/office/drawing/2014/main" id="{EB44172D-6BEA-C5F0-D7BB-1A80DB735492}"/>
              </a:ext>
            </a:extLst>
          </p:cNvPr>
          <p:cNvSpPr>
            <a:spLocks noGrp="1"/>
          </p:cNvSpPr>
          <p:nvPr>
            <p:ph type="body" idx="1"/>
          </p:nvPr>
        </p:nvSpPr>
        <p:spPr>
          <a:xfrm>
            <a:off x="836612" y="1401465"/>
            <a:ext cx="10154527" cy="823912"/>
          </a:xfrm>
        </p:spPr>
        <p:txBody>
          <a:bodyPr>
            <a:normAutofit/>
          </a:bodyPr>
          <a:lstStyle/>
          <a:p>
            <a:r>
              <a:rPr lang="nb-NO"/>
              <a:t>Psykologi – </a:t>
            </a:r>
            <a:r>
              <a:rPr lang="nb-NO" b="0"/>
              <a:t>handler om å forstå menneskets tanker, emosjoner og atferd</a:t>
            </a:r>
          </a:p>
        </p:txBody>
      </p:sp>
      <p:sp>
        <p:nvSpPr>
          <p:cNvPr id="4" name="Plassholder for innhold 3">
            <a:extLst>
              <a:ext uri="{FF2B5EF4-FFF2-40B4-BE49-F238E27FC236}">
                <a16:creationId xmlns:a16="http://schemas.microsoft.com/office/drawing/2014/main" id="{BA0E3B1F-9251-7884-1573-16271E2D3DFF}"/>
              </a:ext>
            </a:extLst>
          </p:cNvPr>
          <p:cNvSpPr>
            <a:spLocks noGrp="1"/>
          </p:cNvSpPr>
          <p:nvPr>
            <p:ph sz="half" idx="2"/>
          </p:nvPr>
        </p:nvSpPr>
        <p:spPr/>
        <p:txBody>
          <a:bodyPr>
            <a:normAutofit/>
          </a:bodyPr>
          <a:lstStyle/>
          <a:p>
            <a:pPr algn="l" rtl="0" fontAlgn="base">
              <a:buFont typeface="Arial" panose="020B0604020202020204" pitchFamily="34" charset="0"/>
              <a:buChar char="•"/>
            </a:pPr>
            <a:r>
              <a:rPr lang="nb-NO" sz="1900" b="0" i="0" u="none" strike="noStrike">
                <a:solidFill>
                  <a:srgbClr val="303030"/>
                </a:solidFill>
                <a:effectLst/>
                <a:latin typeface="+mj-lt"/>
              </a:rPr>
              <a:t>Tanker,  emosjoner og atferd</a:t>
            </a:r>
            <a:endParaRPr lang="en-US" sz="1900" b="0" i="0">
              <a:solidFill>
                <a:srgbClr val="000000"/>
              </a:solidFill>
              <a:effectLst/>
              <a:latin typeface="+mj-lt"/>
            </a:endParaRPr>
          </a:p>
          <a:p>
            <a:pPr algn="l" rtl="0" fontAlgn="base">
              <a:buFont typeface="Arial" panose="020B0604020202020204" pitchFamily="34" charset="0"/>
              <a:buChar char="•"/>
            </a:pPr>
            <a:r>
              <a:rPr lang="nb-NO" sz="1900" b="0" i="0" u="none" strike="noStrike">
                <a:solidFill>
                  <a:srgbClr val="303030"/>
                </a:solidFill>
                <a:effectLst/>
                <a:latin typeface="+mj-lt"/>
              </a:rPr>
              <a:t>Menneskelig utvikling og samspill</a:t>
            </a:r>
            <a:endParaRPr lang="en-US" sz="1900" b="0" i="0">
              <a:solidFill>
                <a:srgbClr val="000000"/>
              </a:solidFill>
              <a:effectLst/>
              <a:latin typeface="+mj-lt"/>
            </a:endParaRPr>
          </a:p>
          <a:p>
            <a:pPr algn="l" rtl="0" fontAlgn="base">
              <a:buFont typeface="Arial" panose="020B0604020202020204" pitchFamily="34" charset="0"/>
              <a:buChar char="•"/>
            </a:pPr>
            <a:r>
              <a:rPr lang="nb-NO" sz="1900" b="0" i="0" u="none" strike="noStrike">
                <a:solidFill>
                  <a:srgbClr val="303030"/>
                </a:solidFill>
                <a:effectLst/>
                <a:latin typeface="+mj-lt"/>
              </a:rPr>
              <a:t>Vitenskapelig og kritisk tenkning</a:t>
            </a:r>
            <a:endParaRPr lang="en-US" sz="1900" b="0" i="0">
              <a:solidFill>
                <a:srgbClr val="000000"/>
              </a:solidFill>
              <a:effectLst/>
              <a:latin typeface="+mj-lt"/>
            </a:endParaRPr>
          </a:p>
        </p:txBody>
      </p:sp>
      <p:graphicFrame>
        <p:nvGraphicFramePr>
          <p:cNvPr id="1028" name="Plassholder for innhold 5">
            <a:extLst>
              <a:ext uri="{FF2B5EF4-FFF2-40B4-BE49-F238E27FC236}">
                <a16:creationId xmlns:a16="http://schemas.microsoft.com/office/drawing/2014/main" id="{86B11A04-24F2-2144-FE50-8AF406962B73}"/>
              </a:ext>
            </a:extLst>
          </p:cNvPr>
          <p:cNvGraphicFramePr>
            <a:graphicFrameLocks noGrp="1"/>
          </p:cNvGraphicFramePr>
          <p:nvPr>
            <p:ph sz="quarter" idx="4"/>
          </p:nvPr>
        </p:nvGraphicFramePr>
        <p:xfrm>
          <a:off x="6172200" y="2505075"/>
          <a:ext cx="5183188" cy="368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jerne, Sinn, Anatomi">
            <a:extLst>
              <a:ext uri="{FF2B5EF4-FFF2-40B4-BE49-F238E27FC236}">
                <a16:creationId xmlns:a16="http://schemas.microsoft.com/office/drawing/2014/main" id="{9E178372-54A9-DC93-E245-088182A230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6628" y="4193234"/>
            <a:ext cx="2630589" cy="199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776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1D50F0-0932-7000-E991-659E5F47B114}"/>
              </a:ext>
            </a:extLst>
          </p:cNvPr>
          <p:cNvSpPr>
            <a:spLocks noGrp="1"/>
          </p:cNvSpPr>
          <p:nvPr>
            <p:ph type="title"/>
          </p:nvPr>
        </p:nvSpPr>
        <p:spPr>
          <a:xfrm>
            <a:off x="839788" y="457200"/>
            <a:ext cx="3932237" cy="1600200"/>
          </a:xfrm>
        </p:spPr>
        <p:txBody>
          <a:bodyPr anchor="b">
            <a:normAutofit/>
          </a:bodyPr>
          <a:lstStyle/>
          <a:p>
            <a:r>
              <a:rPr lang="nb-NO" sz="4000"/>
              <a:t>Språkfagene</a:t>
            </a:r>
          </a:p>
        </p:txBody>
      </p:sp>
      <p:sp>
        <p:nvSpPr>
          <p:cNvPr id="11268" name="Text Placeholder 2">
            <a:extLst>
              <a:ext uri="{FF2B5EF4-FFF2-40B4-BE49-F238E27FC236}">
                <a16:creationId xmlns:a16="http://schemas.microsoft.com/office/drawing/2014/main" id="{C576CE1C-986E-E20E-11D3-64AAE9AB8164}"/>
              </a:ext>
            </a:extLst>
          </p:cNvPr>
          <p:cNvSpPr>
            <a:spLocks noGrp="1"/>
          </p:cNvSpPr>
          <p:nvPr>
            <p:ph type="body" sz="half" idx="2"/>
          </p:nvPr>
        </p:nvSpPr>
        <p:spPr>
          <a:xfrm>
            <a:off x="839788" y="2057400"/>
            <a:ext cx="3932237" cy="3532517"/>
          </a:xfrm>
        </p:spPr>
        <p:txBody>
          <a:bodyPr/>
          <a:lstStyle/>
          <a:p>
            <a:endParaRPr lang="en-US"/>
          </a:p>
        </p:txBody>
      </p:sp>
      <p:pic>
        <p:nvPicPr>
          <p:cNvPr id="11266" name="Picture 2" descr="Spørre, Hvem, Hva, Hvordan, Hvorfor">
            <a:extLst>
              <a:ext uri="{FF2B5EF4-FFF2-40B4-BE49-F238E27FC236}">
                <a16:creationId xmlns:a16="http://schemas.microsoft.com/office/drawing/2014/main" id="{AE586EB8-4592-D450-2336-FCD7962C30BC}"/>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tretch/>
        </p:blipFill>
        <p:spPr bwMode="auto">
          <a:xfrm>
            <a:off x="5183188" y="949632"/>
            <a:ext cx="7008812" cy="4958734"/>
          </a:xfrm>
          <a:prstGeom prst="rect">
            <a:avLst/>
          </a:prstGeom>
          <a:noFill/>
        </p:spPr>
      </p:pic>
    </p:spTree>
    <p:extLst>
      <p:ext uri="{BB962C8B-B14F-4D97-AF65-F5344CB8AC3E}">
        <p14:creationId xmlns:p14="http://schemas.microsoft.com/office/powerpoint/2010/main" val="1392089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44A3CC-E4C6-7830-23CD-3BBD0AA609B6}"/>
              </a:ext>
            </a:extLst>
          </p:cNvPr>
          <p:cNvSpPr>
            <a:spLocks noGrp="1"/>
          </p:cNvSpPr>
          <p:nvPr>
            <p:ph type="title"/>
          </p:nvPr>
        </p:nvSpPr>
        <p:spPr>
          <a:xfrm>
            <a:off x="838200" y="365125"/>
            <a:ext cx="10515600" cy="1325563"/>
          </a:xfrm>
        </p:spPr>
        <p:txBody>
          <a:bodyPr anchor="ctr">
            <a:normAutofit/>
          </a:bodyPr>
          <a:lstStyle/>
          <a:p>
            <a:r>
              <a:rPr lang="nb-NO">
                <a:hlinkClick r:id="rId2"/>
              </a:rPr>
              <a:t>Engelsk 1 og 2</a:t>
            </a:r>
            <a:endParaRPr lang="nb-NO"/>
          </a:p>
        </p:txBody>
      </p:sp>
      <p:pic>
        <p:nvPicPr>
          <p:cNvPr id="1026" name="Picture 2" descr="Se kildebildet">
            <a:extLst>
              <a:ext uri="{FF2B5EF4-FFF2-40B4-BE49-F238E27FC236}">
                <a16:creationId xmlns:a16="http://schemas.microsoft.com/office/drawing/2014/main" id="{DB53FB8D-50E6-CE03-7527-3C3717DCE31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544580" y="1825625"/>
            <a:ext cx="3768840" cy="3768840"/>
          </a:xfrm>
          <a:prstGeom prst="rect">
            <a:avLst/>
          </a:prstGeom>
          <a:solidFill>
            <a:srgbClr val="FFFFFF"/>
          </a:solidFill>
        </p:spPr>
      </p:pic>
      <p:sp>
        <p:nvSpPr>
          <p:cNvPr id="4" name="Plassholder for innhold 3">
            <a:extLst>
              <a:ext uri="{FF2B5EF4-FFF2-40B4-BE49-F238E27FC236}">
                <a16:creationId xmlns:a16="http://schemas.microsoft.com/office/drawing/2014/main" id="{B77913DC-A4B7-ABB5-66BF-F4318F359B10}"/>
              </a:ext>
            </a:extLst>
          </p:cNvPr>
          <p:cNvSpPr>
            <a:spLocks noGrp="1"/>
          </p:cNvSpPr>
          <p:nvPr>
            <p:ph sz="half" idx="2"/>
          </p:nvPr>
        </p:nvSpPr>
        <p:spPr>
          <a:xfrm>
            <a:off x="6172200" y="1825625"/>
            <a:ext cx="5181600" cy="3768840"/>
          </a:xfrm>
        </p:spPr>
        <p:txBody>
          <a:bodyPr>
            <a:normAutofit/>
          </a:bodyPr>
          <a:lstStyle/>
          <a:p>
            <a:pPr marL="0" indent="0">
              <a:buNone/>
            </a:pPr>
            <a:r>
              <a:rPr lang="nb-NO" sz="1800"/>
              <a:t>Engelsk 1  og 2 </a:t>
            </a:r>
            <a:r>
              <a:rPr lang="nb-NO" sz="1800" b="0"/>
              <a:t>– handler om språk- og kommunikasjonsutvikling, og skal bidra til danning og identitetsutvikling</a:t>
            </a:r>
            <a:endParaRPr lang="nn-NO" sz="1800"/>
          </a:p>
          <a:p>
            <a:r>
              <a:rPr lang="nn-NO" sz="1800"/>
              <a:t>Kommunikasjon</a:t>
            </a:r>
          </a:p>
          <a:p>
            <a:r>
              <a:rPr lang="nn-NO" sz="1800" b="0" i="0">
                <a:effectLst/>
              </a:rPr>
              <a:t>Språklæring</a:t>
            </a:r>
          </a:p>
          <a:p>
            <a:r>
              <a:rPr lang="nn-NO" sz="1800"/>
              <a:t>Møte med </a:t>
            </a:r>
            <a:r>
              <a:rPr lang="nn-NO" sz="1800" err="1"/>
              <a:t>engelskspråklige</a:t>
            </a:r>
            <a:r>
              <a:rPr lang="nn-NO" sz="1800"/>
              <a:t> tekster</a:t>
            </a:r>
          </a:p>
          <a:p>
            <a:pPr marL="0" indent="0">
              <a:buNone/>
            </a:pPr>
            <a:r>
              <a:rPr lang="nb-NO" sz="1800" b="0" i="0">
                <a:effectLst/>
              </a:rPr>
              <a:t>Faget skal bidra til å utvikle elevenes interkulturelle forståelse, økt forståelse av allsidigheten i det engelske språket og av betydningen av å bruke et situasjonstilpasset språk. Det å lære engelsk har stor betydning for elevene i utdanning, i arbeidslivet og i samhandling med mennesker fra hele verden.</a:t>
            </a:r>
            <a:endParaRPr lang="nb-NO" sz="1800"/>
          </a:p>
        </p:txBody>
      </p:sp>
    </p:spTree>
    <p:extLst>
      <p:ext uri="{BB962C8B-B14F-4D97-AF65-F5344CB8AC3E}">
        <p14:creationId xmlns:p14="http://schemas.microsoft.com/office/powerpoint/2010/main" val="575110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5">
            <a:extLst>
              <a:ext uri="{FF2B5EF4-FFF2-40B4-BE49-F238E27FC236}">
                <a16:creationId xmlns:a16="http://schemas.microsoft.com/office/drawing/2014/main" id="{35CA8D0E-E3F3-D0D8-4D38-A9B428F23B79}"/>
              </a:ext>
            </a:extLst>
          </p:cNvPr>
          <p:cNvSpPr>
            <a:spLocks noGrp="1"/>
          </p:cNvSpPr>
          <p:nvPr>
            <p:ph type="body" idx="1"/>
          </p:nvPr>
        </p:nvSpPr>
        <p:spPr>
          <a:xfrm>
            <a:off x="979950" y="184328"/>
            <a:ext cx="5157787" cy="823912"/>
          </a:xfrm>
        </p:spPr>
        <p:txBody>
          <a:bodyPr/>
          <a:lstStyle/>
          <a:p>
            <a:r>
              <a:rPr lang="nb-NO"/>
              <a:t>Hva skjer i vg2?</a:t>
            </a:r>
          </a:p>
        </p:txBody>
      </p:sp>
      <p:sp>
        <p:nvSpPr>
          <p:cNvPr id="3" name="Plassholder for innhold 2">
            <a:extLst>
              <a:ext uri="{FF2B5EF4-FFF2-40B4-BE49-F238E27FC236}">
                <a16:creationId xmlns:a16="http://schemas.microsoft.com/office/drawing/2014/main" id="{74845860-6198-0EE4-150B-D520621FFCBF}"/>
              </a:ext>
            </a:extLst>
          </p:cNvPr>
          <p:cNvSpPr>
            <a:spLocks noGrp="1"/>
          </p:cNvSpPr>
          <p:nvPr>
            <p:ph sz="half" idx="2"/>
          </p:nvPr>
        </p:nvSpPr>
        <p:spPr>
          <a:xfrm>
            <a:off x="899900" y="1008240"/>
            <a:ext cx="5157787" cy="3084842"/>
          </a:xfrm>
        </p:spPr>
        <p:txBody>
          <a:bodyPr vert="horz" lIns="91440" tIns="45720" rIns="91440" bIns="45720" rtlCol="0" anchor="t">
            <a:normAutofit/>
          </a:bodyPr>
          <a:lstStyle/>
          <a:p>
            <a:r>
              <a:rPr lang="nb-NO" sz="2200"/>
              <a:t>Velg tre programfag og matematikk.  </a:t>
            </a:r>
          </a:p>
          <a:p>
            <a:r>
              <a:rPr lang="nb-NO" sz="2200"/>
              <a:t>Matematikk: </a:t>
            </a:r>
          </a:p>
          <a:p>
            <a:pPr lvl="1"/>
            <a:r>
              <a:rPr lang="nb-NO" sz="2200"/>
              <a:t>fellesfaget praktisk matematikk 2P eller	</a:t>
            </a:r>
          </a:p>
          <a:p>
            <a:pPr lvl="1"/>
            <a:r>
              <a:rPr lang="nb-NO" sz="2200"/>
              <a:t>matematikk programfag (S1 eller R1)</a:t>
            </a:r>
          </a:p>
          <a:p>
            <a:pPr>
              <a:buClr>
                <a:srgbClr val="262626"/>
              </a:buClr>
            </a:pPr>
            <a:r>
              <a:rPr lang="nb-NO" sz="2200"/>
              <a:t>Programfagene er fordelt på </a:t>
            </a:r>
            <a:r>
              <a:rPr lang="nb-NO" sz="2200" b="1"/>
              <a:t>to programområder</a:t>
            </a:r>
            <a:r>
              <a:rPr lang="nb-NO" sz="2200"/>
              <a:t>: </a:t>
            </a:r>
          </a:p>
          <a:p>
            <a:pPr>
              <a:buClr>
                <a:srgbClr val="262626"/>
              </a:buClr>
            </a:pPr>
            <a:endParaRPr lang="nb-NO" sz="5600"/>
          </a:p>
          <a:p>
            <a:pPr>
              <a:buClr>
                <a:srgbClr val="262626"/>
              </a:buClr>
            </a:pPr>
            <a:endParaRPr lang="nb-NO" sz="5600" b="1"/>
          </a:p>
          <a:p>
            <a:pPr>
              <a:buClr>
                <a:srgbClr val="262626"/>
              </a:buClr>
            </a:pPr>
            <a:endParaRPr lang="nb-NO" sz="5600" b="1"/>
          </a:p>
          <a:p>
            <a:pPr marL="914400" lvl="2" indent="0">
              <a:buClr>
                <a:srgbClr val="262626"/>
              </a:buClr>
              <a:buNone/>
            </a:pPr>
            <a:endParaRPr lang="nb-NO" sz="4800"/>
          </a:p>
          <a:p>
            <a:pPr>
              <a:buClr>
                <a:srgbClr val="262626"/>
              </a:buClr>
            </a:pPr>
            <a:endParaRPr lang="nb-NO" sz="5600">
              <a:ea typeface="+mn-lt"/>
              <a:cs typeface="+mn-lt"/>
            </a:endParaRPr>
          </a:p>
          <a:p>
            <a:endParaRPr lang="nb-NO"/>
          </a:p>
        </p:txBody>
      </p:sp>
      <p:sp>
        <p:nvSpPr>
          <p:cNvPr id="7" name="Plassholder for tekst 6">
            <a:extLst>
              <a:ext uri="{FF2B5EF4-FFF2-40B4-BE49-F238E27FC236}">
                <a16:creationId xmlns:a16="http://schemas.microsoft.com/office/drawing/2014/main" id="{5C220537-9363-56AE-83EC-BF00F7AF0AC0}"/>
              </a:ext>
            </a:extLst>
          </p:cNvPr>
          <p:cNvSpPr>
            <a:spLocks noGrp="1"/>
          </p:cNvSpPr>
          <p:nvPr>
            <p:ph type="body" sz="quarter" idx="3"/>
          </p:nvPr>
        </p:nvSpPr>
        <p:spPr>
          <a:xfrm>
            <a:off x="6356709" y="308769"/>
            <a:ext cx="5183188" cy="823912"/>
          </a:xfrm>
        </p:spPr>
        <p:txBody>
          <a:bodyPr/>
          <a:lstStyle/>
          <a:p>
            <a:r>
              <a:rPr lang="nb-NO"/>
              <a:t>Hva skjer i vg3?</a:t>
            </a:r>
          </a:p>
        </p:txBody>
      </p:sp>
      <p:sp>
        <p:nvSpPr>
          <p:cNvPr id="5" name="Plassholder for innhold 4">
            <a:extLst>
              <a:ext uri="{FF2B5EF4-FFF2-40B4-BE49-F238E27FC236}">
                <a16:creationId xmlns:a16="http://schemas.microsoft.com/office/drawing/2014/main" id="{9E27C334-5EC5-170E-9282-6E208DB16853}"/>
              </a:ext>
            </a:extLst>
          </p:cNvPr>
          <p:cNvSpPr>
            <a:spLocks noGrp="1"/>
          </p:cNvSpPr>
          <p:nvPr>
            <p:ph sz="quarter" idx="4"/>
          </p:nvPr>
        </p:nvSpPr>
        <p:spPr>
          <a:xfrm>
            <a:off x="6276659" y="1103540"/>
            <a:ext cx="5183188" cy="3084842"/>
          </a:xfrm>
        </p:spPr>
        <p:txBody>
          <a:bodyPr>
            <a:normAutofit/>
          </a:bodyPr>
          <a:lstStyle/>
          <a:p>
            <a:r>
              <a:rPr lang="nb-NO" sz="2200" b="1"/>
              <a:t>Fordypning: </a:t>
            </a:r>
            <a:r>
              <a:rPr lang="nb-NO" sz="2200"/>
              <a:t>to av programfagene du velger i vg2 må du fortsette med i vg3. </a:t>
            </a:r>
            <a:r>
              <a:rPr lang="nb-NO" sz="2200">
                <a:ea typeface="+mn-lt"/>
                <a:cs typeface="+mn-lt"/>
              </a:rPr>
              <a:t> </a:t>
            </a:r>
          </a:p>
          <a:p>
            <a:r>
              <a:rPr lang="nb-NO" sz="2200">
                <a:ea typeface="+mn-lt"/>
                <a:cs typeface="+mn-lt"/>
              </a:rPr>
              <a:t>Det tredje programfaget kan velges fritt uavhengig av fordypningen du velger</a:t>
            </a:r>
          </a:p>
          <a:p>
            <a:r>
              <a:rPr lang="nb-NO" sz="2200" dirty="0">
                <a:ea typeface="+mn-lt"/>
                <a:cs typeface="+mn-lt"/>
              </a:rPr>
              <a:t>Ha en plan B for programfag</a:t>
            </a:r>
          </a:p>
          <a:p>
            <a:r>
              <a:rPr lang="nb-NO" sz="2200"/>
              <a:t>(</a:t>
            </a:r>
            <a:r>
              <a:rPr lang="nb-NO" sz="2200">
                <a:hlinkClick r:id="rId2"/>
              </a:rPr>
              <a:t>vilbli.no </a:t>
            </a:r>
            <a:r>
              <a:rPr lang="nb-NO" sz="2200"/>
              <a:t>les mer her)</a:t>
            </a:r>
          </a:p>
          <a:p>
            <a:endParaRPr lang="nb-NO"/>
          </a:p>
        </p:txBody>
      </p:sp>
      <p:pic>
        <p:nvPicPr>
          <p:cNvPr id="4" name="Bilde 3">
            <a:extLst>
              <a:ext uri="{FF2B5EF4-FFF2-40B4-BE49-F238E27FC236}">
                <a16:creationId xmlns:a16="http://schemas.microsoft.com/office/drawing/2014/main" id="{F7294C12-62FC-8CD0-7167-7BC25013384C}"/>
              </a:ext>
            </a:extLst>
          </p:cNvPr>
          <p:cNvPicPr>
            <a:picLocks noChangeAspect="1"/>
          </p:cNvPicPr>
          <p:nvPr/>
        </p:nvPicPr>
        <p:blipFill>
          <a:blip r:embed="rId3"/>
          <a:stretch>
            <a:fillRect/>
          </a:stretch>
        </p:blipFill>
        <p:spPr>
          <a:xfrm>
            <a:off x="10520722" y="230188"/>
            <a:ext cx="1019175" cy="981075"/>
          </a:xfrm>
          <a:prstGeom prst="rect">
            <a:avLst/>
          </a:prstGeom>
        </p:spPr>
      </p:pic>
      <p:pic>
        <p:nvPicPr>
          <p:cNvPr id="1026" name="Picture 2">
            <a:extLst>
              <a:ext uri="{FF2B5EF4-FFF2-40B4-BE49-F238E27FC236}">
                <a16:creationId xmlns:a16="http://schemas.microsoft.com/office/drawing/2014/main" id="{ED944FD3-7AD4-C04E-4883-FD4F3C6F2A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042" y="3758776"/>
            <a:ext cx="2072660" cy="13804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inking child boy on black background with light bulb and question marks. Brainstorming and idea concept Thinking child boy on black background with light bulb and question marks. Brainstorming and idea concept social studies stock pictures, royalty-free photos &amp; images">
            <a:extLst>
              <a:ext uri="{FF2B5EF4-FFF2-40B4-BE49-F238E27FC236}">
                <a16:creationId xmlns:a16="http://schemas.microsoft.com/office/drawing/2014/main" id="{503DB5C9-3950-FB49-B77E-3C569B8615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8843" y="3758776"/>
            <a:ext cx="2070623" cy="1380415"/>
          </a:xfrm>
          <a:prstGeom prst="rect">
            <a:avLst/>
          </a:prstGeom>
          <a:noFill/>
          <a:extLst>
            <a:ext uri="{909E8E84-426E-40DD-AFC4-6F175D3DCCD1}">
              <a14:hiddenFill xmlns:a14="http://schemas.microsoft.com/office/drawing/2010/main">
                <a:solidFill>
                  <a:srgbClr val="FFFFFF"/>
                </a:solidFill>
              </a14:hiddenFill>
            </a:ext>
          </a:extLst>
        </p:spPr>
      </p:pic>
      <p:sp>
        <p:nvSpPr>
          <p:cNvPr id="10" name="TekstSylinder 9">
            <a:extLst>
              <a:ext uri="{FF2B5EF4-FFF2-40B4-BE49-F238E27FC236}">
                <a16:creationId xmlns:a16="http://schemas.microsoft.com/office/drawing/2014/main" id="{1D8526BF-BFD6-56A6-733E-D35228C0F5B0}"/>
              </a:ext>
            </a:extLst>
          </p:cNvPr>
          <p:cNvSpPr txBox="1"/>
          <p:nvPr/>
        </p:nvSpPr>
        <p:spPr>
          <a:xfrm>
            <a:off x="1757786" y="5191763"/>
            <a:ext cx="859594" cy="369332"/>
          </a:xfrm>
          <a:prstGeom prst="rect">
            <a:avLst/>
          </a:prstGeom>
          <a:noFill/>
        </p:spPr>
        <p:txBody>
          <a:bodyPr wrap="none" rtlCol="0">
            <a:spAutoFit/>
          </a:bodyPr>
          <a:lstStyle/>
          <a:p>
            <a:r>
              <a:rPr lang="nb-NO" b="1">
                <a:solidFill>
                  <a:srgbClr val="002060"/>
                </a:solidFill>
              </a:rPr>
              <a:t>Realfag</a:t>
            </a:r>
          </a:p>
        </p:txBody>
      </p:sp>
      <p:sp>
        <p:nvSpPr>
          <p:cNvPr id="11" name="TekstSylinder 10">
            <a:extLst>
              <a:ext uri="{FF2B5EF4-FFF2-40B4-BE49-F238E27FC236}">
                <a16:creationId xmlns:a16="http://schemas.microsoft.com/office/drawing/2014/main" id="{9BEBFF17-A807-A234-BB72-93E542320967}"/>
              </a:ext>
            </a:extLst>
          </p:cNvPr>
          <p:cNvSpPr txBox="1"/>
          <p:nvPr/>
        </p:nvSpPr>
        <p:spPr>
          <a:xfrm>
            <a:off x="3261566" y="5191763"/>
            <a:ext cx="3095143" cy="369332"/>
          </a:xfrm>
          <a:prstGeom prst="rect">
            <a:avLst/>
          </a:prstGeom>
          <a:noFill/>
        </p:spPr>
        <p:txBody>
          <a:bodyPr wrap="none" rtlCol="0">
            <a:spAutoFit/>
          </a:bodyPr>
          <a:lstStyle/>
          <a:p>
            <a:r>
              <a:rPr lang="nb-NO" b="1"/>
              <a:t>Språk, samfunnsfag og økonomi</a:t>
            </a:r>
          </a:p>
        </p:txBody>
      </p:sp>
    </p:spTree>
    <p:extLst>
      <p:ext uri="{BB962C8B-B14F-4D97-AF65-F5344CB8AC3E}">
        <p14:creationId xmlns:p14="http://schemas.microsoft.com/office/powerpoint/2010/main" val="3719803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126B9B-95DC-BAB0-47AB-6DDD7EB98CDF}"/>
              </a:ext>
            </a:extLst>
          </p:cNvPr>
          <p:cNvSpPr>
            <a:spLocks noGrp="1"/>
          </p:cNvSpPr>
          <p:nvPr>
            <p:ph type="title"/>
          </p:nvPr>
        </p:nvSpPr>
        <p:spPr>
          <a:xfrm>
            <a:off x="838200" y="365125"/>
            <a:ext cx="10515600" cy="1325563"/>
          </a:xfrm>
        </p:spPr>
        <p:txBody>
          <a:bodyPr anchor="ctr">
            <a:normAutofit/>
          </a:bodyPr>
          <a:lstStyle/>
          <a:p>
            <a:r>
              <a:rPr lang="nb-NO">
                <a:hlinkClick r:id="rId2"/>
              </a:rPr>
              <a:t>Kommunikasjon og kultur</a:t>
            </a:r>
            <a:endParaRPr lang="nb-NO"/>
          </a:p>
        </p:txBody>
      </p:sp>
      <p:pic>
        <p:nvPicPr>
          <p:cNvPr id="6146" name="Picture 2" descr="Gratis illustrasjoner av Tiktok">
            <a:extLst>
              <a:ext uri="{FF2B5EF4-FFF2-40B4-BE49-F238E27FC236}">
                <a16:creationId xmlns:a16="http://schemas.microsoft.com/office/drawing/2014/main" id="{96992D94-6295-8272-2A65-95ACC6C500B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838200" y="1980686"/>
            <a:ext cx="5181600" cy="3458717"/>
          </a:xfrm>
          <a:prstGeom prst="rect">
            <a:avLst/>
          </a:prstGeom>
          <a:solidFill>
            <a:srgbClr val="FFFFFF"/>
          </a:solidFill>
        </p:spPr>
      </p:pic>
      <p:sp>
        <p:nvSpPr>
          <p:cNvPr id="5" name="Plassholder for innhold 5">
            <a:extLst>
              <a:ext uri="{FF2B5EF4-FFF2-40B4-BE49-F238E27FC236}">
                <a16:creationId xmlns:a16="http://schemas.microsoft.com/office/drawing/2014/main" id="{800BC1A7-EC4B-1575-1146-F6EC6C31418C}"/>
              </a:ext>
            </a:extLst>
          </p:cNvPr>
          <p:cNvSpPr>
            <a:spLocks noGrp="1"/>
          </p:cNvSpPr>
          <p:nvPr>
            <p:ph sz="half" idx="2"/>
          </p:nvPr>
        </p:nvSpPr>
        <p:spPr>
          <a:xfrm>
            <a:off x="6172200" y="1825625"/>
            <a:ext cx="5181600" cy="3768725"/>
          </a:xfrm>
        </p:spPr>
        <p:txBody>
          <a:bodyPr>
            <a:normAutofit/>
          </a:bodyPr>
          <a:lstStyle/>
          <a:p>
            <a:pPr marL="0" indent="0">
              <a:buNone/>
            </a:pPr>
            <a:r>
              <a:rPr lang="nb-NO" sz="1800"/>
              <a:t>Kommunikasjon og kultur – </a:t>
            </a:r>
            <a:r>
              <a:rPr lang="nb-NO" sz="1800" b="0"/>
              <a:t>handler om kommunikasjon, språk og kulturforståelse</a:t>
            </a:r>
          </a:p>
          <a:p>
            <a:r>
              <a:rPr lang="nn-NO" sz="1800"/>
              <a:t>Tekst og </a:t>
            </a:r>
            <a:r>
              <a:rPr lang="nn-NO" sz="1800" err="1"/>
              <a:t>virkelighet</a:t>
            </a:r>
            <a:endParaRPr lang="nn-NO" sz="1800"/>
          </a:p>
          <a:p>
            <a:r>
              <a:rPr lang="nn-NO" sz="1800"/>
              <a:t>Kommunikasjon</a:t>
            </a:r>
          </a:p>
          <a:p>
            <a:r>
              <a:rPr lang="nn-NO" sz="1800"/>
              <a:t>Kulturell identitet</a:t>
            </a:r>
          </a:p>
          <a:p>
            <a:r>
              <a:rPr lang="nn-NO" sz="1800"/>
              <a:t>Teori og metode</a:t>
            </a:r>
            <a:endParaRPr lang="nb-NO" sz="1800" b="0" i="0">
              <a:effectLst/>
            </a:endParaRPr>
          </a:p>
          <a:p>
            <a:pPr marL="0" indent="0">
              <a:buNone/>
            </a:pPr>
            <a:r>
              <a:rPr lang="nb-NO" sz="1800" b="0" i="0">
                <a:effectLst/>
              </a:rPr>
              <a:t>Faget skal bidra til at elevene utvikler bevissthet om hvordan kommunikasjon utformes og fortolkes i et kulturelt perspektiv.  Gjennom utforskende, analyserende og skapende prosesser skal faget bidra til at elevene tilegner seg egnede verktøy for kommunikasjon.</a:t>
            </a:r>
            <a:endParaRPr lang="nb-NO" sz="1800"/>
          </a:p>
        </p:txBody>
      </p:sp>
    </p:spTree>
    <p:extLst>
      <p:ext uri="{BB962C8B-B14F-4D97-AF65-F5344CB8AC3E}">
        <p14:creationId xmlns:p14="http://schemas.microsoft.com/office/powerpoint/2010/main" val="3223157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2C2C5E-C3EE-F898-AAB4-CED49EFA7BD3}"/>
              </a:ext>
            </a:extLst>
          </p:cNvPr>
          <p:cNvSpPr>
            <a:spLocks noGrp="1"/>
          </p:cNvSpPr>
          <p:nvPr>
            <p:ph type="title"/>
          </p:nvPr>
        </p:nvSpPr>
        <p:spPr>
          <a:xfrm>
            <a:off x="838200" y="365125"/>
            <a:ext cx="10515600" cy="1325563"/>
          </a:xfrm>
        </p:spPr>
        <p:txBody>
          <a:bodyPr anchor="ctr">
            <a:normAutofit/>
          </a:bodyPr>
          <a:lstStyle/>
          <a:p>
            <a:r>
              <a:rPr lang="nb-NO"/>
              <a:t>Økonomifagene</a:t>
            </a:r>
          </a:p>
        </p:txBody>
      </p:sp>
      <p:pic>
        <p:nvPicPr>
          <p:cNvPr id="7170" name="Picture 2" descr="Gratis illustrasjoner av Tendens">
            <a:extLst>
              <a:ext uri="{FF2B5EF4-FFF2-40B4-BE49-F238E27FC236}">
                <a16:creationId xmlns:a16="http://schemas.microsoft.com/office/drawing/2014/main" id="{C117E13E-F1A8-B7AA-DE3B-E95841FF857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3233" b="23261"/>
          <a:stretch/>
        </p:blipFill>
        <p:spPr bwMode="auto">
          <a:xfrm>
            <a:off x="838200" y="1825625"/>
            <a:ext cx="10515600" cy="3755666"/>
          </a:xfrm>
          <a:prstGeom prst="rect">
            <a:avLst/>
          </a:prstGeom>
          <a:noFill/>
        </p:spPr>
      </p:pic>
    </p:spTree>
    <p:extLst>
      <p:ext uri="{BB962C8B-B14F-4D97-AF65-F5344CB8AC3E}">
        <p14:creationId xmlns:p14="http://schemas.microsoft.com/office/powerpoint/2010/main" val="1667556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D90C21-9D27-05EE-F5B9-1364ED95561D}"/>
              </a:ext>
            </a:extLst>
          </p:cNvPr>
          <p:cNvSpPr>
            <a:spLocks noGrp="1"/>
          </p:cNvSpPr>
          <p:nvPr>
            <p:ph type="title"/>
          </p:nvPr>
        </p:nvSpPr>
        <p:spPr>
          <a:xfrm>
            <a:off x="839788" y="457200"/>
            <a:ext cx="3932237" cy="1600200"/>
          </a:xfrm>
        </p:spPr>
        <p:txBody>
          <a:bodyPr anchor="b">
            <a:normAutofit/>
          </a:bodyPr>
          <a:lstStyle/>
          <a:p>
            <a:r>
              <a:rPr lang="nb-NO">
                <a:hlinkClick r:id="rId2"/>
              </a:rPr>
              <a:t>Markedsføring og ledelse</a:t>
            </a:r>
            <a:endParaRPr lang="nb-NO"/>
          </a:p>
        </p:txBody>
      </p:sp>
      <p:sp>
        <p:nvSpPr>
          <p:cNvPr id="4" name="Plassholder for innhold 3">
            <a:extLst>
              <a:ext uri="{FF2B5EF4-FFF2-40B4-BE49-F238E27FC236}">
                <a16:creationId xmlns:a16="http://schemas.microsoft.com/office/drawing/2014/main" id="{DA804D2F-2462-0172-529B-D29B208F7E01}"/>
              </a:ext>
            </a:extLst>
          </p:cNvPr>
          <p:cNvSpPr>
            <a:spLocks noGrp="1"/>
          </p:cNvSpPr>
          <p:nvPr>
            <p:ph type="body" sz="half" idx="2"/>
          </p:nvPr>
        </p:nvSpPr>
        <p:spPr>
          <a:xfrm>
            <a:off x="839788" y="2057400"/>
            <a:ext cx="3932237" cy="3532517"/>
          </a:xfrm>
        </p:spPr>
        <p:txBody>
          <a:bodyPr>
            <a:normAutofit/>
          </a:bodyPr>
          <a:lstStyle/>
          <a:p>
            <a:pPr marL="0" indent="0">
              <a:buNone/>
            </a:pPr>
            <a:r>
              <a:rPr lang="nb-NO"/>
              <a:t>Markedsføring og ledelse </a:t>
            </a:r>
            <a:r>
              <a:rPr lang="nb-NO" b="0"/>
              <a:t>handler om å forstå forbrukermarkeder som stadig er i endring</a:t>
            </a:r>
            <a:endParaRPr lang="nb-NO"/>
          </a:p>
          <a:p>
            <a:r>
              <a:rPr lang="nb-NO"/>
              <a:t>Markedsanalyse og innsikt</a:t>
            </a:r>
          </a:p>
          <a:p>
            <a:r>
              <a:rPr lang="nb-NO"/>
              <a:t>Markedsstrategiske vurderinger</a:t>
            </a:r>
          </a:p>
          <a:p>
            <a:r>
              <a:rPr lang="nb-NO"/>
              <a:t>Kreativitet og problemløsning</a:t>
            </a:r>
          </a:p>
          <a:p>
            <a:endParaRPr lang="nb-NO"/>
          </a:p>
          <a:p>
            <a:pPr marL="0" indent="0">
              <a:buNone/>
            </a:pPr>
            <a:r>
              <a:rPr lang="nb-NO"/>
              <a:t>Faget skal bidra til at elevene forstår hva som påvirker markeder og hvordan markedsføring påvirker verdiskapningen i samfunnet</a:t>
            </a:r>
          </a:p>
          <a:p>
            <a:endParaRPr lang="nb-NO"/>
          </a:p>
        </p:txBody>
      </p:sp>
      <p:pic>
        <p:nvPicPr>
          <p:cNvPr id="8194" name="Picture 2" descr="Gratis illustrasjoner av Virksomhet">
            <a:extLst>
              <a:ext uri="{FF2B5EF4-FFF2-40B4-BE49-F238E27FC236}">
                <a16:creationId xmlns:a16="http://schemas.microsoft.com/office/drawing/2014/main" id="{F80DE0CE-2040-0024-8E4F-CD779367349B}"/>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tretch/>
        </p:blipFill>
        <p:spPr bwMode="auto">
          <a:xfrm>
            <a:off x="5183188" y="949632"/>
            <a:ext cx="7008812" cy="4958734"/>
          </a:xfrm>
          <a:prstGeom prst="rect">
            <a:avLst/>
          </a:prstGeom>
          <a:noFill/>
        </p:spPr>
      </p:pic>
    </p:spTree>
    <p:extLst>
      <p:ext uri="{BB962C8B-B14F-4D97-AF65-F5344CB8AC3E}">
        <p14:creationId xmlns:p14="http://schemas.microsoft.com/office/powerpoint/2010/main" val="782985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09D34C-8E92-770C-240A-A93322FF5067}"/>
              </a:ext>
            </a:extLst>
          </p:cNvPr>
          <p:cNvSpPr>
            <a:spLocks noGrp="1"/>
          </p:cNvSpPr>
          <p:nvPr>
            <p:ph type="title"/>
          </p:nvPr>
        </p:nvSpPr>
        <p:spPr>
          <a:xfrm>
            <a:off x="839788" y="457200"/>
            <a:ext cx="3932237" cy="1600200"/>
          </a:xfrm>
        </p:spPr>
        <p:txBody>
          <a:bodyPr anchor="b">
            <a:normAutofit/>
          </a:bodyPr>
          <a:lstStyle/>
          <a:p>
            <a:r>
              <a:rPr lang="nb-NO">
                <a:hlinkClick r:id="rId3"/>
              </a:rPr>
              <a:t>Samfunnsøkonomi</a:t>
            </a:r>
            <a:endParaRPr lang="nb-NO"/>
          </a:p>
        </p:txBody>
      </p:sp>
      <p:sp>
        <p:nvSpPr>
          <p:cNvPr id="6" name="Plassholder for innhold 5">
            <a:extLst>
              <a:ext uri="{FF2B5EF4-FFF2-40B4-BE49-F238E27FC236}">
                <a16:creationId xmlns:a16="http://schemas.microsoft.com/office/drawing/2014/main" id="{C338CCF0-DED6-49E9-6E39-52752B8E83E5}"/>
              </a:ext>
            </a:extLst>
          </p:cNvPr>
          <p:cNvSpPr>
            <a:spLocks noGrp="1"/>
          </p:cNvSpPr>
          <p:nvPr>
            <p:ph type="body" sz="half" idx="2"/>
          </p:nvPr>
        </p:nvSpPr>
        <p:spPr>
          <a:xfrm>
            <a:off x="839788" y="2057400"/>
            <a:ext cx="3932237" cy="3640015"/>
          </a:xfrm>
        </p:spPr>
        <p:txBody>
          <a:bodyPr vert="horz" lIns="91440" tIns="45720" rIns="91440" bIns="45720" rtlCol="0" anchor="t">
            <a:normAutofit/>
          </a:bodyPr>
          <a:lstStyle/>
          <a:p>
            <a:pPr marL="0" indent="0">
              <a:buNone/>
            </a:pPr>
            <a:r>
              <a:rPr lang="nb-NO"/>
              <a:t>Samfunnsøkonomi</a:t>
            </a:r>
            <a:r>
              <a:rPr lang="nb-NO" b="0"/>
              <a:t> - handler om å forstå det økonomiske samspillet mellom ulike aktører i Norge og andre land.</a:t>
            </a:r>
            <a:endParaRPr lang="nb-NO"/>
          </a:p>
          <a:p>
            <a:r>
              <a:rPr lang="nn-NO"/>
              <a:t>Ressursbruk og fordeling</a:t>
            </a:r>
            <a:endParaRPr lang="nn-NO">
              <a:cs typeface="Calibri Light"/>
            </a:endParaRPr>
          </a:p>
          <a:p>
            <a:r>
              <a:rPr lang="nn-NO"/>
              <a:t>Samfunnsøkonomisk metode og analyse</a:t>
            </a:r>
            <a:endParaRPr lang="nn-NO">
              <a:cs typeface="Calibri Light"/>
            </a:endParaRPr>
          </a:p>
          <a:p>
            <a:r>
              <a:rPr lang="nn-NO"/>
              <a:t>Makroøkonomi og økonomisk politikk</a:t>
            </a:r>
            <a:endParaRPr lang="nn-NO">
              <a:cs typeface="Calibri Light"/>
            </a:endParaRPr>
          </a:p>
          <a:p>
            <a:pPr marL="0" indent="0">
              <a:buNone/>
            </a:pPr>
            <a:r>
              <a:rPr lang="nb-NO"/>
              <a:t>Ved hjelp av fagspråk og teoretiske modeller kunne forklare og drøfte økonomiske prosesser og sammenhenger i det globaliserte samfunnet. Faget skal bidra til en forståelse av hvordan politiske beslutninger påvirker økonomi, miljø og velferd. Hvordan verdier blir skapt og fordelt i offentlig og </a:t>
            </a:r>
            <a:r>
              <a:rPr lang="nb-NO" sz="1200"/>
              <a:t>privat sektor.</a:t>
            </a:r>
            <a:endParaRPr lang="nb-NO" sz="1200">
              <a:cs typeface="Calibri Light"/>
            </a:endParaRPr>
          </a:p>
          <a:p>
            <a:endParaRPr lang="nb-NO" sz="1200"/>
          </a:p>
        </p:txBody>
      </p:sp>
      <p:pic>
        <p:nvPicPr>
          <p:cNvPr id="9218" name="Picture 2" descr="Samfunnsøkonomi">
            <a:extLst>
              <a:ext uri="{FF2B5EF4-FFF2-40B4-BE49-F238E27FC236}">
                <a16:creationId xmlns:a16="http://schemas.microsoft.com/office/drawing/2014/main" id="{79550744-1577-99DE-A857-26D386A3CD3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58594" y="0"/>
            <a:ext cx="6857999" cy="6857999"/>
          </a:xfrm>
          <a:prstGeom prst="rect">
            <a:avLst/>
          </a:prstGeom>
          <a:solidFill>
            <a:srgbClr val="FFFFFF"/>
          </a:solidFill>
        </p:spPr>
      </p:pic>
    </p:spTree>
    <p:extLst>
      <p:ext uri="{BB962C8B-B14F-4D97-AF65-F5344CB8AC3E}">
        <p14:creationId xmlns:p14="http://schemas.microsoft.com/office/powerpoint/2010/main" val="3275951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8DBA86-7AE3-5ACD-A43F-B32B10071B3A}"/>
              </a:ext>
            </a:extLst>
          </p:cNvPr>
          <p:cNvSpPr>
            <a:spLocks noGrp="1"/>
          </p:cNvSpPr>
          <p:nvPr>
            <p:ph type="title"/>
          </p:nvPr>
        </p:nvSpPr>
        <p:spPr>
          <a:xfrm>
            <a:off x="838200" y="365125"/>
            <a:ext cx="10515600" cy="1325563"/>
          </a:xfrm>
        </p:spPr>
        <p:txBody>
          <a:bodyPr anchor="ctr">
            <a:normAutofit/>
          </a:bodyPr>
          <a:lstStyle/>
          <a:p>
            <a:r>
              <a:rPr lang="nb-NO">
                <a:hlinkClick r:id="rId2"/>
              </a:rPr>
              <a:t>Økonomistyring</a:t>
            </a:r>
            <a:endParaRPr lang="nb-NO"/>
          </a:p>
        </p:txBody>
      </p:sp>
      <p:pic>
        <p:nvPicPr>
          <p:cNvPr id="10242" name="Picture 2" descr="Økonomistyring - HRP AS">
            <a:extLst>
              <a:ext uri="{FF2B5EF4-FFF2-40B4-BE49-F238E27FC236}">
                <a16:creationId xmlns:a16="http://schemas.microsoft.com/office/drawing/2014/main" id="{276A1726-E08A-6061-43C9-673D65B1E3D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2714206"/>
            <a:ext cx="5181600" cy="1991677"/>
          </a:xfrm>
          <a:prstGeom prst="rect">
            <a:avLst/>
          </a:prstGeom>
          <a:solidFill>
            <a:srgbClr val="FFFFFF"/>
          </a:solidFill>
        </p:spPr>
      </p:pic>
      <p:sp>
        <p:nvSpPr>
          <p:cNvPr id="4" name="Plassholder for innhold 3">
            <a:extLst>
              <a:ext uri="{FF2B5EF4-FFF2-40B4-BE49-F238E27FC236}">
                <a16:creationId xmlns:a16="http://schemas.microsoft.com/office/drawing/2014/main" id="{B2460730-61DF-6023-B2F0-BAFD09E4BD3D}"/>
              </a:ext>
            </a:extLst>
          </p:cNvPr>
          <p:cNvSpPr>
            <a:spLocks noGrp="1"/>
          </p:cNvSpPr>
          <p:nvPr>
            <p:ph sz="half" idx="2"/>
          </p:nvPr>
        </p:nvSpPr>
        <p:spPr>
          <a:xfrm>
            <a:off x="6172200" y="1825625"/>
            <a:ext cx="5181600" cy="3768840"/>
          </a:xfrm>
        </p:spPr>
        <p:txBody>
          <a:bodyPr vert="horz" lIns="91440" tIns="45720" rIns="91440" bIns="45720" rtlCol="0">
            <a:normAutofit/>
          </a:bodyPr>
          <a:lstStyle/>
          <a:p>
            <a:r>
              <a:rPr lang="nb-NO" sz="1800"/>
              <a:t>Økonomisk virksomhet</a:t>
            </a:r>
          </a:p>
          <a:p>
            <a:r>
              <a:rPr lang="nb-NO" sz="1800"/>
              <a:t>Økonomisk analyse</a:t>
            </a:r>
          </a:p>
          <a:p>
            <a:r>
              <a:rPr lang="nb-NO" sz="1800"/>
              <a:t>Økonomiske modeller</a:t>
            </a:r>
          </a:p>
          <a:p>
            <a:r>
              <a:rPr lang="nb-NO" sz="1800"/>
              <a:t>Kunne føre bilag, og årsoppgjørsdisposisjoner</a:t>
            </a:r>
          </a:p>
          <a:p>
            <a:r>
              <a:rPr lang="nb-NO" sz="1800"/>
              <a:t>Gjennomføre budsjettkontroll og analysere avvik</a:t>
            </a:r>
          </a:p>
          <a:p>
            <a:pPr marL="0" indent="-182880">
              <a:buNone/>
            </a:pPr>
            <a:r>
              <a:rPr lang="nb-NO" sz="1800" b="0" i="0">
                <a:effectLst/>
              </a:rPr>
              <a:t>Næringslivsøkonomi handler om økonomisk styring og ledelse av virksomheter. Faget skal bidra til forståelse av økonomiske, etiske og miljømessige sider ved næringsvirksomhet. Faget skal gi elevene innsikt i virksomheters rolle i samfunnet. </a:t>
            </a:r>
          </a:p>
          <a:p>
            <a:endParaRPr lang="nb-NO" sz="1800"/>
          </a:p>
        </p:txBody>
      </p:sp>
    </p:spTree>
    <p:extLst>
      <p:ext uri="{BB962C8B-B14F-4D97-AF65-F5344CB8AC3E}">
        <p14:creationId xmlns:p14="http://schemas.microsoft.com/office/powerpoint/2010/main" val="3633128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639A6EF5-C1CB-C20A-DFB8-6E70F96A039F}"/>
              </a:ext>
            </a:extLst>
          </p:cNvPr>
          <p:cNvSpPr>
            <a:spLocks noGrp="1"/>
          </p:cNvSpPr>
          <p:nvPr>
            <p:ph type="title"/>
          </p:nvPr>
        </p:nvSpPr>
        <p:spPr>
          <a:xfrm>
            <a:off x="839788" y="457200"/>
            <a:ext cx="3932237" cy="1600200"/>
          </a:xfrm>
        </p:spPr>
        <p:txBody>
          <a:bodyPr anchor="b">
            <a:normAutofit/>
          </a:bodyPr>
          <a:lstStyle/>
          <a:p>
            <a:r>
              <a:rPr lang="nb-NO">
                <a:hlinkClick r:id="rId3"/>
              </a:rPr>
              <a:t>Entreprenørskap og bedriftsutvikling</a:t>
            </a:r>
            <a:endParaRPr lang="nb-NO" b="0"/>
          </a:p>
        </p:txBody>
      </p:sp>
      <p:sp>
        <p:nvSpPr>
          <p:cNvPr id="4" name="Plassholder for innhold 3">
            <a:extLst>
              <a:ext uri="{FF2B5EF4-FFF2-40B4-BE49-F238E27FC236}">
                <a16:creationId xmlns:a16="http://schemas.microsoft.com/office/drawing/2014/main" id="{5022DAEE-035B-0BE1-1765-FEBB4C159C50}"/>
              </a:ext>
            </a:extLst>
          </p:cNvPr>
          <p:cNvSpPr>
            <a:spLocks noGrp="1"/>
          </p:cNvSpPr>
          <p:nvPr>
            <p:ph type="body" sz="half" idx="2"/>
          </p:nvPr>
        </p:nvSpPr>
        <p:spPr>
          <a:xfrm>
            <a:off x="839788" y="2057400"/>
            <a:ext cx="3932237" cy="3532517"/>
          </a:xfrm>
        </p:spPr>
        <p:txBody>
          <a:bodyPr>
            <a:normAutofit/>
          </a:bodyPr>
          <a:lstStyle/>
          <a:p>
            <a:pPr marL="0" indent="0">
              <a:buNone/>
            </a:pPr>
            <a:r>
              <a:rPr lang="nb-NO" sz="1500"/>
              <a:t>Entreprenørskap og bedriftsutvikling – </a:t>
            </a:r>
            <a:r>
              <a:rPr lang="nb-NO" sz="1500" b="0"/>
              <a:t>handler om etablering og videreutvikling av virksomheter</a:t>
            </a:r>
            <a:endParaRPr lang="nb-NO" sz="1500"/>
          </a:p>
          <a:p>
            <a:r>
              <a:rPr lang="nb-NO" sz="1500"/>
              <a:t>Innovasjon</a:t>
            </a:r>
          </a:p>
          <a:p>
            <a:r>
              <a:rPr lang="nb-NO" sz="1500"/>
              <a:t>Verdiskapning og bærekraft</a:t>
            </a:r>
          </a:p>
          <a:p>
            <a:r>
              <a:rPr lang="nb-NO" sz="1500"/>
              <a:t>Strategi og virksomhetsutvikling</a:t>
            </a:r>
          </a:p>
          <a:p>
            <a:r>
              <a:rPr lang="nb-NO" sz="1500"/>
              <a:t>Ungdomsbedrift som metode</a:t>
            </a:r>
          </a:p>
          <a:p>
            <a:pPr marL="0" indent="0">
              <a:buNone/>
            </a:pPr>
            <a:r>
              <a:rPr lang="nb-NO" sz="1500" b="0" i="0">
                <a:effectLst/>
              </a:rPr>
              <a:t>Faget skal gi elevene en teoretisk og praktisk forståelse av hvordan mennesker og virksomheter kan påvirke utviklingen av næringsliv og samfunn. Faget handler videre om hvordan entreprenørskap kan skape nye og utvikle eksisterende arbeidsplasser og forberede elevene på videre studier og framtidig arbeidsliv.</a:t>
            </a:r>
            <a:endParaRPr lang="nb-NO" sz="1500"/>
          </a:p>
        </p:txBody>
      </p:sp>
      <p:pic>
        <p:nvPicPr>
          <p:cNvPr id="1028" name="Picture 4" descr="Gratis fotoer av Penger">
            <a:extLst>
              <a:ext uri="{FF2B5EF4-FFF2-40B4-BE49-F238E27FC236}">
                <a16:creationId xmlns:a16="http://schemas.microsoft.com/office/drawing/2014/main" id="{2BFFF38B-A1DA-D3A5-AA1C-22403F441F8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338" r="30663" b="-1"/>
          <a:stretch/>
        </p:blipFill>
        <p:spPr bwMode="auto">
          <a:xfrm>
            <a:off x="5183188" y="10"/>
            <a:ext cx="7008812" cy="6857989"/>
          </a:xfrm>
          <a:prstGeom prst="rect">
            <a:avLst/>
          </a:prstGeom>
          <a:noFill/>
        </p:spPr>
      </p:pic>
    </p:spTree>
    <p:extLst>
      <p:ext uri="{BB962C8B-B14F-4D97-AF65-F5344CB8AC3E}">
        <p14:creationId xmlns:p14="http://schemas.microsoft.com/office/powerpoint/2010/main" val="815457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7667D5-1521-40E7-3D98-AA0847239A1A}"/>
              </a:ext>
            </a:extLst>
          </p:cNvPr>
          <p:cNvSpPr>
            <a:spLocks noGrp="1"/>
          </p:cNvSpPr>
          <p:nvPr>
            <p:ph type="title"/>
          </p:nvPr>
        </p:nvSpPr>
        <p:spPr>
          <a:xfrm>
            <a:off x="838200" y="365125"/>
            <a:ext cx="10515600" cy="1325563"/>
          </a:xfrm>
        </p:spPr>
        <p:txBody>
          <a:bodyPr anchor="ctr">
            <a:normAutofit/>
          </a:bodyPr>
          <a:lstStyle/>
          <a:p>
            <a:r>
              <a:rPr lang="nb-NO">
                <a:hlinkClick r:id="rId2"/>
              </a:rPr>
              <a:t>Breddeidrett</a:t>
            </a:r>
            <a:r>
              <a:rPr lang="nb-NO"/>
              <a:t> </a:t>
            </a:r>
            <a:br>
              <a:rPr lang="nb-NO"/>
            </a:br>
            <a:endParaRPr lang="nb-NO"/>
          </a:p>
        </p:txBody>
      </p:sp>
      <p:pic>
        <p:nvPicPr>
          <p:cNvPr id="4098" name="Picture 2">
            <a:extLst>
              <a:ext uri="{FF2B5EF4-FFF2-40B4-BE49-F238E27FC236}">
                <a16:creationId xmlns:a16="http://schemas.microsoft.com/office/drawing/2014/main" id="{961AE34C-FC26-FD59-484A-34CC06327D9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838200" y="2822589"/>
            <a:ext cx="5181600" cy="1774912"/>
          </a:xfrm>
          <a:prstGeom prst="rect">
            <a:avLst/>
          </a:prstGeom>
          <a:noFill/>
        </p:spPr>
      </p:pic>
      <p:sp>
        <p:nvSpPr>
          <p:cNvPr id="4" name="Plassholder for innhold 3">
            <a:extLst>
              <a:ext uri="{FF2B5EF4-FFF2-40B4-BE49-F238E27FC236}">
                <a16:creationId xmlns:a16="http://schemas.microsoft.com/office/drawing/2014/main" id="{BA0E3B1F-9251-7884-1573-16271E2D3DFF}"/>
              </a:ext>
            </a:extLst>
          </p:cNvPr>
          <p:cNvSpPr>
            <a:spLocks noGrp="1"/>
          </p:cNvSpPr>
          <p:nvPr>
            <p:ph sz="half" idx="2"/>
          </p:nvPr>
        </p:nvSpPr>
        <p:spPr>
          <a:xfrm>
            <a:off x="6172200" y="1825625"/>
            <a:ext cx="5181600" cy="3768840"/>
          </a:xfrm>
        </p:spPr>
        <p:txBody>
          <a:bodyPr>
            <a:normAutofit/>
          </a:bodyPr>
          <a:lstStyle/>
          <a:p>
            <a:pPr marL="0" indent="0" fontAlgn="base">
              <a:buNone/>
            </a:pPr>
            <a:r>
              <a:rPr lang="nb-NO" sz="2000"/>
              <a:t>Breddeidrett – </a:t>
            </a:r>
            <a:r>
              <a:rPr lang="nb-NO" sz="2000" b="0"/>
              <a:t>handler om et utvalg av aktiviteter og helsefremmende trening med allsidighet i fokus</a:t>
            </a:r>
          </a:p>
          <a:p>
            <a:pPr marL="0" indent="0" rtl="0" fontAlgn="base">
              <a:buNone/>
            </a:pPr>
            <a:endParaRPr lang="nb-NO" sz="2000" b="0" i="0" u="none" strike="noStrike">
              <a:effectLst/>
            </a:endParaRPr>
          </a:p>
          <a:p>
            <a:pPr rtl="0" fontAlgn="base">
              <a:buFont typeface="Arial" panose="020B0604020202020204" pitchFamily="34" charset="0"/>
              <a:buChar char="•"/>
            </a:pPr>
            <a:r>
              <a:rPr lang="nb-NO" sz="2000" b="0" i="0" u="none" strike="noStrike">
                <a:effectLst/>
              </a:rPr>
              <a:t>Allsidighet</a:t>
            </a:r>
            <a:r>
              <a:rPr lang="en-US" sz="2000" b="0" i="0">
                <a:effectLst/>
              </a:rPr>
              <a:t>​</a:t>
            </a:r>
          </a:p>
          <a:p>
            <a:pPr rtl="0" fontAlgn="base">
              <a:buFont typeface="Arial" panose="020B0604020202020204" pitchFamily="34" charset="0"/>
              <a:buChar char="•"/>
            </a:pPr>
            <a:r>
              <a:rPr lang="nb-NO" sz="2000" b="0" i="0" u="none" strike="noStrike">
                <a:effectLst/>
              </a:rPr>
              <a:t>Trening og helse</a:t>
            </a:r>
            <a:r>
              <a:rPr lang="en-US" sz="2000" b="0" i="0">
                <a:effectLst/>
              </a:rPr>
              <a:t>​</a:t>
            </a:r>
          </a:p>
          <a:p>
            <a:pPr rtl="0" fontAlgn="base">
              <a:buFont typeface="Arial" panose="020B0604020202020204" pitchFamily="34" charset="0"/>
              <a:buChar char="•"/>
            </a:pPr>
            <a:r>
              <a:rPr lang="nb-NO" sz="2000" b="0" i="0" u="none" strike="noStrike">
                <a:effectLst/>
              </a:rPr>
              <a:t>Holdning, innsats og samhandling</a:t>
            </a:r>
            <a:r>
              <a:rPr lang="en-US" sz="2000" b="0" i="0">
                <a:effectLst/>
              </a:rPr>
              <a:t>​</a:t>
            </a:r>
          </a:p>
          <a:p>
            <a:pPr marL="0" indent="0" rtl="0" fontAlgn="base">
              <a:buNone/>
            </a:pPr>
            <a:r>
              <a:rPr lang="nb-NO" sz="2000" b="0" i="0">
                <a:effectLst/>
              </a:rPr>
              <a:t>Elevene får erfaring med allsidig aktivitet der de kan tilegne seg kunnskap og ferdigheter i trening og flere forskjellige aktiviteter</a:t>
            </a:r>
          </a:p>
        </p:txBody>
      </p:sp>
    </p:spTree>
    <p:extLst>
      <p:ext uri="{BB962C8B-B14F-4D97-AF65-F5344CB8AC3E}">
        <p14:creationId xmlns:p14="http://schemas.microsoft.com/office/powerpoint/2010/main" val="1698456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15A307-ECC9-4A8B-A7EB-6ACDF4F0414A}"/>
              </a:ext>
            </a:extLst>
          </p:cNvPr>
          <p:cNvSpPr>
            <a:spLocks noGrp="1"/>
          </p:cNvSpPr>
          <p:nvPr>
            <p:ph type="title"/>
          </p:nvPr>
        </p:nvSpPr>
        <p:spPr>
          <a:xfrm>
            <a:off x="1066800" y="642594"/>
            <a:ext cx="10058400" cy="1371600"/>
          </a:xfrm>
        </p:spPr>
        <p:txBody>
          <a:bodyPr anchor="ctr">
            <a:normAutofit/>
          </a:bodyPr>
          <a:lstStyle/>
          <a:p>
            <a:r>
              <a:rPr lang="nb-NO"/>
              <a:t>Hvordan gjøre et mest mulig riktig valg?</a:t>
            </a:r>
          </a:p>
        </p:txBody>
      </p:sp>
      <p:sp>
        <p:nvSpPr>
          <p:cNvPr id="3" name="Plassholder for innhold 2">
            <a:extLst>
              <a:ext uri="{FF2B5EF4-FFF2-40B4-BE49-F238E27FC236}">
                <a16:creationId xmlns:a16="http://schemas.microsoft.com/office/drawing/2014/main" id="{BFABCDFE-ED0B-4E44-AA8F-8EE5EDFC45D8}"/>
              </a:ext>
            </a:extLst>
          </p:cNvPr>
          <p:cNvSpPr>
            <a:spLocks noGrp="1"/>
          </p:cNvSpPr>
          <p:nvPr>
            <p:ph sz="half" idx="1"/>
          </p:nvPr>
        </p:nvSpPr>
        <p:spPr>
          <a:xfrm>
            <a:off x="1066800" y="2014194"/>
            <a:ext cx="4663440" cy="3541975"/>
          </a:xfrm>
        </p:spPr>
        <p:txBody>
          <a:bodyPr vert="horz" lIns="91440" tIns="45720" rIns="91440" bIns="45720" rtlCol="0" anchor="t">
            <a:normAutofit lnSpcReduction="10000"/>
          </a:bodyPr>
          <a:lstStyle/>
          <a:p>
            <a:pPr marL="274320" lvl="1" indent="0">
              <a:buNone/>
            </a:pPr>
            <a:endParaRPr lang="nb-NO" sz="1800"/>
          </a:p>
          <a:p>
            <a:endParaRPr lang="nb-NO"/>
          </a:p>
          <a:p>
            <a:r>
              <a:rPr lang="nb-NO" sz="2400"/>
              <a:t>Interesser</a:t>
            </a:r>
          </a:p>
          <a:p>
            <a:r>
              <a:rPr lang="nb-NO" sz="2400"/>
              <a:t>Faglige forutsetninger</a:t>
            </a:r>
          </a:p>
          <a:p>
            <a:r>
              <a:rPr lang="nb-NO" sz="2400"/>
              <a:t>Motivasjon </a:t>
            </a:r>
          </a:p>
          <a:p>
            <a:r>
              <a:rPr lang="nb-NO" sz="2400"/>
              <a:t>Trivsel</a:t>
            </a:r>
          </a:p>
          <a:p>
            <a:endParaRPr lang="nb-NO"/>
          </a:p>
          <a:p>
            <a:pPr marL="0" indent="0">
              <a:buNone/>
            </a:pPr>
            <a:r>
              <a:rPr lang="nb-NO"/>
              <a:t>	</a:t>
            </a:r>
          </a:p>
        </p:txBody>
      </p:sp>
      <p:pic>
        <p:nvPicPr>
          <p:cNvPr id="5" name="Bilde 4">
            <a:extLst>
              <a:ext uri="{FF2B5EF4-FFF2-40B4-BE49-F238E27FC236}">
                <a16:creationId xmlns:a16="http://schemas.microsoft.com/office/drawing/2014/main" id="{A70EC474-19A5-4235-8A08-7C3CAEF7857E}"/>
              </a:ext>
            </a:extLst>
          </p:cNvPr>
          <p:cNvPicPr>
            <a:picLocks noChangeAspect="1"/>
          </p:cNvPicPr>
          <p:nvPr/>
        </p:nvPicPr>
        <p:blipFill rotWithShape="1">
          <a:blip r:embed="rId2"/>
          <a:srcRect l="9339" r="7887" b="2"/>
          <a:stretch/>
        </p:blipFill>
        <p:spPr>
          <a:xfrm>
            <a:off x="6943724" y="2103120"/>
            <a:ext cx="4181475" cy="3340418"/>
          </a:xfrm>
          <a:prstGeom prst="rect">
            <a:avLst/>
          </a:prstGeom>
          <a:noFill/>
        </p:spPr>
      </p:pic>
      <p:sp>
        <p:nvSpPr>
          <p:cNvPr id="6" name="Snakkeboble: oval 5">
            <a:extLst>
              <a:ext uri="{FF2B5EF4-FFF2-40B4-BE49-F238E27FC236}">
                <a16:creationId xmlns:a16="http://schemas.microsoft.com/office/drawing/2014/main" id="{502DB093-5703-4157-8655-4E617B95011E}"/>
              </a:ext>
            </a:extLst>
          </p:cNvPr>
          <p:cNvSpPr/>
          <p:nvPr/>
        </p:nvSpPr>
        <p:spPr>
          <a:xfrm>
            <a:off x="3484190" y="1172171"/>
            <a:ext cx="4350058" cy="2601158"/>
          </a:xfrm>
          <a:prstGeom prst="wedgeEllipseCallout">
            <a:avLst>
              <a:gd name="adj1" fmla="val 60459"/>
              <a:gd name="adj2" fmla="val 4654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noProof="0">
                <a:ln>
                  <a:noFill/>
                </a:ln>
                <a:solidFill>
                  <a:prstClr val="white"/>
                </a:solidFill>
                <a:effectLst/>
                <a:uLnTx/>
                <a:uFillTx/>
                <a:latin typeface="Calibri Light"/>
                <a:ea typeface="+mn-ea"/>
                <a:cs typeface="+mn-cs"/>
              </a:rPr>
              <a:t>Vær aktør i eget liv når du velger fag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1" i="0" u="none" strike="noStrike" kern="1200" cap="none" spc="0" normalizeH="0" baseline="0" noProof="0">
              <a:ln>
                <a:noFill/>
              </a:ln>
              <a:solidFill>
                <a:prstClr val="white"/>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noProof="0">
                <a:ln>
                  <a:noFill/>
                </a:ln>
                <a:solidFill>
                  <a:prstClr val="white"/>
                </a:solidFill>
                <a:effectLst/>
                <a:uLnTx/>
                <a:uFillTx/>
                <a:latin typeface="Calibri Light"/>
                <a:ea typeface="+mn-ea"/>
                <a:cs typeface="+mn-cs"/>
              </a:rPr>
              <a:t>Ikke vær en brikke som lar andre bestemme valgene dine</a:t>
            </a:r>
          </a:p>
        </p:txBody>
      </p:sp>
    </p:spTree>
    <p:extLst>
      <p:ext uri="{BB962C8B-B14F-4D97-AF65-F5344CB8AC3E}">
        <p14:creationId xmlns:p14="http://schemas.microsoft.com/office/powerpoint/2010/main" val="381068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73F3CB-6452-179E-0102-FC6A9D52F1B4}"/>
              </a:ext>
            </a:extLst>
          </p:cNvPr>
          <p:cNvSpPr>
            <a:spLocks noGrp="1"/>
          </p:cNvSpPr>
          <p:nvPr>
            <p:ph type="title"/>
          </p:nvPr>
        </p:nvSpPr>
        <p:spPr/>
        <p:txBody>
          <a:bodyPr/>
          <a:lstStyle/>
          <a:p>
            <a:r>
              <a:rPr lang="nb-NO"/>
              <a:t>Hvilke programfag vil du få presentert i dag</a:t>
            </a:r>
          </a:p>
        </p:txBody>
      </p:sp>
      <p:sp>
        <p:nvSpPr>
          <p:cNvPr id="3" name="Plassholder for tekst 2">
            <a:extLst>
              <a:ext uri="{FF2B5EF4-FFF2-40B4-BE49-F238E27FC236}">
                <a16:creationId xmlns:a16="http://schemas.microsoft.com/office/drawing/2014/main" id="{66598BF1-DCEA-71A4-671F-63D2EACE0BC4}"/>
              </a:ext>
            </a:extLst>
          </p:cNvPr>
          <p:cNvSpPr>
            <a:spLocks noGrp="1"/>
          </p:cNvSpPr>
          <p:nvPr>
            <p:ph type="body" idx="1"/>
          </p:nvPr>
        </p:nvSpPr>
        <p:spPr>
          <a:xfrm>
            <a:off x="839788" y="1681163"/>
            <a:ext cx="5157787" cy="544452"/>
          </a:xfrm>
        </p:spPr>
        <p:txBody>
          <a:bodyPr/>
          <a:lstStyle/>
          <a:p>
            <a:r>
              <a:rPr lang="nb-NO"/>
              <a:t>Realfag</a:t>
            </a:r>
          </a:p>
        </p:txBody>
      </p:sp>
      <p:sp>
        <p:nvSpPr>
          <p:cNvPr id="4" name="Plassholder for innhold 3">
            <a:extLst>
              <a:ext uri="{FF2B5EF4-FFF2-40B4-BE49-F238E27FC236}">
                <a16:creationId xmlns:a16="http://schemas.microsoft.com/office/drawing/2014/main" id="{C3597B2F-B19B-6867-2A56-A6F68EE4E643}"/>
              </a:ext>
            </a:extLst>
          </p:cNvPr>
          <p:cNvSpPr>
            <a:spLocks noGrp="1"/>
          </p:cNvSpPr>
          <p:nvPr>
            <p:ph sz="half" idx="2"/>
          </p:nvPr>
        </p:nvSpPr>
        <p:spPr>
          <a:xfrm>
            <a:off x="839788" y="2294626"/>
            <a:ext cx="5157787" cy="3321171"/>
          </a:xfrm>
        </p:spPr>
        <p:txBody>
          <a:bodyPr vert="horz" lIns="91440" tIns="45720" rIns="91440" bIns="45720" rtlCol="0" anchor="t">
            <a:noAutofit/>
          </a:bodyPr>
          <a:lstStyle/>
          <a:p>
            <a:pPr>
              <a:buSzPct val="85000"/>
              <a:buFont typeface="Wingdings" panose="05000000000000000000" pitchFamily="2" charset="2"/>
              <a:buChar char="ü"/>
            </a:pPr>
            <a:r>
              <a:rPr lang="nb-NO" sz="1700"/>
              <a:t>Matematikk for realfag R1/R2</a:t>
            </a:r>
          </a:p>
          <a:p>
            <a:pPr>
              <a:buSzPct val="85000"/>
              <a:buFont typeface="Wingdings" panose="05000000000000000000" pitchFamily="2" charset="2"/>
              <a:buChar char="ü"/>
            </a:pPr>
            <a:r>
              <a:rPr lang="nb-NO" sz="1700"/>
              <a:t>Matematikk for samfunnsfag S1/S2</a:t>
            </a:r>
            <a:endParaRPr lang="nb-NO" sz="1700">
              <a:cs typeface="Calibri Light"/>
            </a:endParaRPr>
          </a:p>
          <a:p>
            <a:pPr>
              <a:buSzPct val="85000"/>
              <a:buFont typeface="Wingdings" panose="05000000000000000000" pitchFamily="2" charset="2"/>
              <a:buChar char="ü"/>
            </a:pPr>
            <a:r>
              <a:rPr lang="nb-NO" sz="1700"/>
              <a:t>Fysikk 1+2</a:t>
            </a:r>
            <a:endParaRPr lang="nb-NO" sz="1700">
              <a:cs typeface="Calibri Light"/>
            </a:endParaRPr>
          </a:p>
          <a:p>
            <a:pPr>
              <a:buSzPct val="85000"/>
              <a:buFont typeface="Wingdings" panose="05000000000000000000" pitchFamily="2" charset="2"/>
              <a:buChar char="ü"/>
            </a:pPr>
            <a:r>
              <a:rPr lang="nb-NO" sz="1700"/>
              <a:t>Kjemi 1+2</a:t>
            </a:r>
            <a:endParaRPr lang="nb-NO" sz="1700">
              <a:cs typeface="Calibri Light"/>
            </a:endParaRPr>
          </a:p>
          <a:p>
            <a:pPr>
              <a:buSzPct val="85000"/>
              <a:buFont typeface="Wingdings" panose="05000000000000000000" pitchFamily="2" charset="2"/>
              <a:buChar char="ü"/>
            </a:pPr>
            <a:r>
              <a:rPr lang="nb-NO" sz="1700"/>
              <a:t>Biologi 1* (vurderes tilbudt høst 2023)</a:t>
            </a:r>
            <a:endParaRPr lang="nb-NO" sz="1700">
              <a:cs typeface="Calibri Light"/>
            </a:endParaRPr>
          </a:p>
          <a:p>
            <a:pPr>
              <a:buSzPct val="85000"/>
              <a:buFont typeface="Wingdings" panose="05000000000000000000" pitchFamily="2" charset="2"/>
              <a:buChar char="ü"/>
            </a:pPr>
            <a:r>
              <a:rPr lang="nb-NO" sz="1700">
                <a:cs typeface="Calibri Light"/>
              </a:rPr>
              <a:t>Informasjonsteknologi 1 *</a:t>
            </a:r>
          </a:p>
          <a:p>
            <a:pPr>
              <a:buSzPct val="85000"/>
              <a:buFont typeface="Wingdings" panose="05000000000000000000" pitchFamily="2" charset="2"/>
              <a:buChar char="ü"/>
            </a:pPr>
            <a:r>
              <a:rPr lang="nb-NO" sz="1700">
                <a:cs typeface="Calibri Light"/>
              </a:rPr>
              <a:t>Programmering og modellering </a:t>
            </a:r>
            <a:r>
              <a:rPr lang="nb-NO" sz="1700" err="1">
                <a:cs typeface="Calibri Light"/>
              </a:rPr>
              <a:t>X</a:t>
            </a:r>
            <a:r>
              <a:rPr lang="nb-NO" sz="1700">
                <a:cs typeface="Calibri Light"/>
              </a:rPr>
              <a:t> *</a:t>
            </a:r>
            <a:endParaRPr lang="nb-NO" sz="1700" b="1"/>
          </a:p>
          <a:p>
            <a:pPr marL="0" indent="0">
              <a:buNone/>
            </a:pPr>
            <a:r>
              <a:rPr lang="nb-NO" sz="1700" b="1"/>
              <a:t>Valgfritt programfag fra annet programområde</a:t>
            </a:r>
            <a:endParaRPr lang="nb-NO" sz="1700" b="1">
              <a:cs typeface="Calibri Light"/>
            </a:endParaRPr>
          </a:p>
          <a:p>
            <a:pPr>
              <a:buFont typeface="Wingdings" panose="05000000000000000000" pitchFamily="2" charset="2"/>
              <a:buChar char="ü"/>
            </a:pPr>
            <a:r>
              <a:rPr lang="nb-NO" sz="1700"/>
              <a:t>Breddeidrett 1 og 2</a:t>
            </a:r>
            <a:endParaRPr lang="nb-NO" sz="1700">
              <a:cs typeface="Calibri Light"/>
            </a:endParaRPr>
          </a:p>
        </p:txBody>
      </p:sp>
      <p:sp>
        <p:nvSpPr>
          <p:cNvPr id="5" name="Plassholder for tekst 4">
            <a:extLst>
              <a:ext uri="{FF2B5EF4-FFF2-40B4-BE49-F238E27FC236}">
                <a16:creationId xmlns:a16="http://schemas.microsoft.com/office/drawing/2014/main" id="{ECD59D49-BABD-8BC9-E090-56F91533AF69}"/>
              </a:ext>
            </a:extLst>
          </p:cNvPr>
          <p:cNvSpPr>
            <a:spLocks noGrp="1"/>
          </p:cNvSpPr>
          <p:nvPr>
            <p:ph type="body" sz="quarter" idx="3"/>
          </p:nvPr>
        </p:nvSpPr>
        <p:spPr>
          <a:xfrm>
            <a:off x="6172200" y="1681163"/>
            <a:ext cx="5183188" cy="544452"/>
          </a:xfrm>
        </p:spPr>
        <p:txBody>
          <a:bodyPr/>
          <a:lstStyle/>
          <a:p>
            <a:r>
              <a:rPr lang="nb-NO"/>
              <a:t>Språk, samfunnsfag og økonomi</a:t>
            </a:r>
          </a:p>
        </p:txBody>
      </p:sp>
      <p:sp>
        <p:nvSpPr>
          <p:cNvPr id="6" name="Plassholder for innhold 5">
            <a:extLst>
              <a:ext uri="{FF2B5EF4-FFF2-40B4-BE49-F238E27FC236}">
                <a16:creationId xmlns:a16="http://schemas.microsoft.com/office/drawing/2014/main" id="{34A440EF-1349-4C4F-DB56-F33669F7DCE3}"/>
              </a:ext>
            </a:extLst>
          </p:cNvPr>
          <p:cNvSpPr>
            <a:spLocks noGrp="1"/>
          </p:cNvSpPr>
          <p:nvPr>
            <p:ph sz="quarter" idx="4"/>
          </p:nvPr>
        </p:nvSpPr>
        <p:spPr>
          <a:xfrm>
            <a:off x="6172200" y="2294626"/>
            <a:ext cx="5183188" cy="3857980"/>
          </a:xfrm>
        </p:spPr>
        <p:txBody>
          <a:bodyPr vert="horz" lIns="91440" tIns="45720" rIns="91440" bIns="45720" rtlCol="0" anchor="t">
            <a:normAutofit fontScale="70000" lnSpcReduction="20000"/>
          </a:bodyPr>
          <a:lstStyle/>
          <a:p>
            <a:pPr>
              <a:buFont typeface="Wingdings" panose="05000000000000000000" pitchFamily="2" charset="2"/>
              <a:buChar char="ü"/>
            </a:pPr>
            <a:r>
              <a:rPr lang="nb-NO" sz="2400"/>
              <a:t>Samfunnsøkonomi 1+2</a:t>
            </a:r>
          </a:p>
          <a:p>
            <a:pPr>
              <a:buFont typeface="Wingdings" panose="05000000000000000000" pitchFamily="2" charset="2"/>
              <a:buChar char="ü"/>
            </a:pPr>
            <a:r>
              <a:rPr lang="nb-NO" sz="2400"/>
              <a:t>Økonomistyring </a:t>
            </a:r>
            <a:endParaRPr lang="nb-NO" sz="2400">
              <a:cs typeface="Calibri Light"/>
            </a:endParaRPr>
          </a:p>
          <a:p>
            <a:pPr>
              <a:buFont typeface="Wingdings" panose="05000000000000000000" pitchFamily="2" charset="2"/>
              <a:buChar char="ü"/>
            </a:pPr>
            <a:r>
              <a:rPr lang="nb-NO" sz="2400"/>
              <a:t>Økonomi og ledelse</a:t>
            </a:r>
            <a:endParaRPr lang="nb-NO" sz="2400">
              <a:cs typeface="Calibri Light"/>
            </a:endParaRPr>
          </a:p>
          <a:p>
            <a:pPr>
              <a:buFont typeface="Wingdings" panose="05000000000000000000" pitchFamily="2" charset="2"/>
              <a:buChar char="ü"/>
            </a:pPr>
            <a:r>
              <a:rPr lang="nb-NO" sz="2400"/>
              <a:t>Markedsføring og ledelse 1+2</a:t>
            </a:r>
            <a:endParaRPr lang="nb-NO" sz="2400">
              <a:cs typeface="Calibri Light"/>
            </a:endParaRPr>
          </a:p>
          <a:p>
            <a:pPr>
              <a:buFont typeface="Wingdings" panose="05000000000000000000" pitchFamily="2" charset="2"/>
              <a:buChar char="ü"/>
            </a:pPr>
            <a:r>
              <a:rPr lang="nb-NO" sz="2400"/>
              <a:t>Entreprenørskap og bedriftsutvikling 1 + 2</a:t>
            </a:r>
            <a:endParaRPr lang="nb-NO" sz="2400">
              <a:cs typeface="Calibri Light"/>
            </a:endParaRPr>
          </a:p>
          <a:p>
            <a:pPr>
              <a:buFont typeface="Wingdings" panose="05000000000000000000" pitchFamily="2" charset="2"/>
              <a:buChar char="ü"/>
            </a:pPr>
            <a:r>
              <a:rPr lang="nb-NO" sz="2400"/>
              <a:t>Rettslære 1 + 2</a:t>
            </a:r>
            <a:endParaRPr lang="nb-NO" sz="2400">
              <a:cs typeface="Calibri Light"/>
            </a:endParaRPr>
          </a:p>
          <a:p>
            <a:pPr>
              <a:buFont typeface="Wingdings" panose="05000000000000000000" pitchFamily="2" charset="2"/>
              <a:buChar char="ü"/>
            </a:pPr>
            <a:r>
              <a:rPr lang="nb-NO" sz="2400"/>
              <a:t>Kommunikasjon og kultur 1+3</a:t>
            </a:r>
            <a:endParaRPr lang="nb-NO" sz="2400">
              <a:cs typeface="Calibri Light"/>
            </a:endParaRPr>
          </a:p>
          <a:p>
            <a:pPr>
              <a:buFont typeface="Wingdings" panose="05000000000000000000" pitchFamily="2" charset="2"/>
              <a:buChar char="ü"/>
            </a:pPr>
            <a:r>
              <a:rPr lang="nb-NO" sz="2400"/>
              <a:t>Sosiologi og sosialantroplogi</a:t>
            </a:r>
            <a:endParaRPr lang="nb-NO" sz="2400">
              <a:cs typeface="Calibri Light"/>
            </a:endParaRPr>
          </a:p>
          <a:p>
            <a:pPr>
              <a:buFont typeface="Wingdings" panose="05000000000000000000" pitchFamily="2" charset="2"/>
              <a:buChar char="ü"/>
            </a:pPr>
            <a:r>
              <a:rPr lang="nb-NO" sz="2400"/>
              <a:t>Psykologi 1 *</a:t>
            </a:r>
          </a:p>
          <a:p>
            <a:pPr>
              <a:buFont typeface="Wingdings" panose="05000000000000000000" pitchFamily="2" charset="2"/>
              <a:buChar char="ü"/>
            </a:pPr>
            <a:r>
              <a:rPr lang="nb-NO" sz="2400"/>
              <a:t>Politikk og menneskerettigheter/sosialkunnskap</a:t>
            </a:r>
            <a:endParaRPr lang="nb-NO" sz="2400">
              <a:cs typeface="Calibri Light"/>
            </a:endParaRPr>
          </a:p>
          <a:p>
            <a:pPr>
              <a:buFont typeface="Wingdings" panose="05000000000000000000" pitchFamily="2" charset="2"/>
              <a:buChar char="ü"/>
            </a:pPr>
            <a:r>
              <a:rPr lang="nb-NO" sz="2400"/>
              <a:t>Historie og filosofi 1+2</a:t>
            </a:r>
            <a:endParaRPr lang="nb-NO" sz="2400">
              <a:cs typeface="Calibri Light"/>
            </a:endParaRPr>
          </a:p>
          <a:p>
            <a:pPr>
              <a:buFont typeface="Wingdings" panose="05000000000000000000" pitchFamily="2" charset="2"/>
              <a:buChar char="ü"/>
            </a:pPr>
            <a:r>
              <a:rPr lang="nb-NO" sz="2400"/>
              <a:t>Engelsk 1+2</a:t>
            </a:r>
            <a:endParaRPr lang="nb-NO" sz="2400">
              <a:cs typeface="Calibri Light"/>
            </a:endParaRPr>
          </a:p>
          <a:p>
            <a:endParaRPr lang="nb-NO"/>
          </a:p>
        </p:txBody>
      </p:sp>
      <p:pic>
        <p:nvPicPr>
          <p:cNvPr id="7" name="Bilde 6">
            <a:extLst>
              <a:ext uri="{FF2B5EF4-FFF2-40B4-BE49-F238E27FC236}">
                <a16:creationId xmlns:a16="http://schemas.microsoft.com/office/drawing/2014/main" id="{3689C054-9193-2F4B-A10A-994DB536CA21}"/>
              </a:ext>
            </a:extLst>
          </p:cNvPr>
          <p:cNvPicPr>
            <a:picLocks noChangeAspect="1"/>
          </p:cNvPicPr>
          <p:nvPr/>
        </p:nvPicPr>
        <p:blipFill>
          <a:blip r:embed="rId2"/>
          <a:stretch>
            <a:fillRect/>
          </a:stretch>
        </p:blipFill>
        <p:spPr>
          <a:xfrm>
            <a:off x="10843152" y="164695"/>
            <a:ext cx="1018120" cy="981541"/>
          </a:xfrm>
          <a:prstGeom prst="rect">
            <a:avLst/>
          </a:prstGeom>
        </p:spPr>
      </p:pic>
    </p:spTree>
    <p:extLst>
      <p:ext uri="{BB962C8B-B14F-4D97-AF65-F5344CB8AC3E}">
        <p14:creationId xmlns:p14="http://schemas.microsoft.com/office/powerpoint/2010/main" val="2676547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29EBC2-A631-21EF-6171-229080C630AF}"/>
              </a:ext>
            </a:extLst>
          </p:cNvPr>
          <p:cNvSpPr>
            <a:spLocks noGrp="1"/>
          </p:cNvSpPr>
          <p:nvPr>
            <p:ph type="title"/>
          </p:nvPr>
        </p:nvSpPr>
        <p:spPr>
          <a:xfrm>
            <a:off x="839788" y="457200"/>
            <a:ext cx="3932237" cy="810883"/>
          </a:xfrm>
        </p:spPr>
        <p:txBody>
          <a:bodyPr anchor="b">
            <a:normAutofit/>
          </a:bodyPr>
          <a:lstStyle/>
          <a:p>
            <a:r>
              <a:rPr lang="nb-NO" sz="4000" b="1"/>
              <a:t>REALFAG</a:t>
            </a:r>
          </a:p>
        </p:txBody>
      </p:sp>
      <p:pic>
        <p:nvPicPr>
          <p:cNvPr id="4" name="Picture 2">
            <a:extLst>
              <a:ext uri="{FF2B5EF4-FFF2-40B4-BE49-F238E27FC236}">
                <a16:creationId xmlns:a16="http://schemas.microsoft.com/office/drawing/2014/main" id="{489D5BC0-A593-2ACE-8152-9D3789BCA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28" r="9384" b="-1"/>
          <a:stretch/>
        </p:blipFill>
        <p:spPr bwMode="auto">
          <a:xfrm>
            <a:off x="8019943" y="2104281"/>
            <a:ext cx="3385879" cy="2960963"/>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pic>
        <p:nvPicPr>
          <p:cNvPr id="6" name="Picture 2" descr="Matematikk, Formel, Fysikk, Skolen">
            <a:extLst>
              <a:ext uri="{FF2B5EF4-FFF2-40B4-BE49-F238E27FC236}">
                <a16:creationId xmlns:a16="http://schemas.microsoft.com/office/drawing/2014/main" id="{668BB937-E07C-6451-C455-B15F3CAEC10E}"/>
              </a:ext>
            </a:extLst>
          </p:cNvPr>
          <p:cNvPicPr>
            <a:picLocks noChangeAspect="1"/>
          </p:cNvPicPr>
          <p:nvPr/>
        </p:nvPicPr>
        <p:blipFill>
          <a:blip r:embed="rId3">
            <a:extLst>
              <a:ext uri="{28A0092B-C50C-407E-A947-70E740481C1C}">
                <a14:useLocalDpi xmlns:a14="http://schemas.microsoft.com/office/drawing/2010/main" val="0"/>
              </a:ext>
            </a:extLst>
          </a:blip>
          <a:srcRect l="14178" r="14178"/>
          <a:stretch>
            <a:fillRect/>
          </a:stretch>
        </p:blipFill>
        <p:spPr bwMode="auto">
          <a:xfrm>
            <a:off x="513216" y="2366617"/>
            <a:ext cx="2778760" cy="30346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raksjonert Destillasjon, Kjemi">
            <a:extLst>
              <a:ext uri="{FF2B5EF4-FFF2-40B4-BE49-F238E27FC236}">
                <a16:creationId xmlns:a16="http://schemas.microsoft.com/office/drawing/2014/main" id="{F0A5A3E2-AD00-E796-BA41-BA9809DF87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49977" y="2104281"/>
            <a:ext cx="3135053" cy="296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905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6FFDA5-08A4-79EF-14CE-4F8D3D186A06}"/>
              </a:ext>
            </a:extLst>
          </p:cNvPr>
          <p:cNvSpPr>
            <a:spLocks noGrp="1"/>
          </p:cNvSpPr>
          <p:nvPr>
            <p:ph type="title"/>
          </p:nvPr>
        </p:nvSpPr>
        <p:spPr>
          <a:xfrm>
            <a:off x="838200" y="365125"/>
            <a:ext cx="10515600" cy="1325563"/>
          </a:xfrm>
        </p:spPr>
        <p:txBody>
          <a:bodyPr anchor="ctr">
            <a:normAutofit/>
          </a:bodyPr>
          <a:lstStyle/>
          <a:p>
            <a:r>
              <a:rPr lang="nb-NO">
                <a:hlinkClick r:id="rId2"/>
              </a:rPr>
              <a:t>Matematikk for realfag(R)</a:t>
            </a:r>
            <a:endParaRPr lang="nb-NO"/>
          </a:p>
        </p:txBody>
      </p:sp>
      <p:sp>
        <p:nvSpPr>
          <p:cNvPr id="4" name="Plassholder for innhold 3">
            <a:extLst>
              <a:ext uri="{FF2B5EF4-FFF2-40B4-BE49-F238E27FC236}">
                <a16:creationId xmlns:a16="http://schemas.microsoft.com/office/drawing/2014/main" id="{40C2DE68-624C-2021-99E4-5A5E41A078C9}"/>
              </a:ext>
            </a:extLst>
          </p:cNvPr>
          <p:cNvSpPr>
            <a:spLocks noGrp="1"/>
          </p:cNvSpPr>
          <p:nvPr>
            <p:ph sz="half" idx="1"/>
          </p:nvPr>
        </p:nvSpPr>
        <p:spPr>
          <a:xfrm>
            <a:off x="838200" y="1825625"/>
            <a:ext cx="5181600" cy="3768840"/>
          </a:xfrm>
        </p:spPr>
        <p:txBody>
          <a:bodyPr>
            <a:normAutofit/>
          </a:bodyPr>
          <a:lstStyle/>
          <a:p>
            <a:pPr marL="0" indent="0">
              <a:buNone/>
            </a:pPr>
            <a:r>
              <a:rPr lang="nb-NO" sz="1500"/>
              <a:t>Matematikk R, for realfag – </a:t>
            </a:r>
            <a:r>
              <a:rPr lang="nb-NO" sz="1500" b="0"/>
              <a:t>handler om å forstå moderne anvendelser av matematikk i realfaglige og samfunnsfaglige sammenhenger. </a:t>
            </a:r>
            <a:endParaRPr lang="nb-NO" sz="1500"/>
          </a:p>
          <a:p>
            <a:r>
              <a:rPr lang="nb-NO" sz="1500"/>
              <a:t>Utforskning og problemløsning</a:t>
            </a:r>
          </a:p>
          <a:p>
            <a:r>
              <a:rPr lang="nb-NO" sz="1500"/>
              <a:t>Modellering og anvendelser</a:t>
            </a:r>
          </a:p>
          <a:p>
            <a:r>
              <a:rPr lang="nb-NO" sz="1500"/>
              <a:t>Resonering og argumentasjon</a:t>
            </a:r>
          </a:p>
          <a:p>
            <a:r>
              <a:rPr lang="nb-NO" sz="1500"/>
              <a:t>Representasjon og kommunikasjon</a:t>
            </a:r>
          </a:p>
          <a:p>
            <a:r>
              <a:rPr lang="nb-NO" sz="1500"/>
              <a:t>Abstraksjon og generalisering</a:t>
            </a:r>
          </a:p>
          <a:p>
            <a:r>
              <a:rPr lang="nb-NO" sz="1500"/>
              <a:t>Matematiske kunnskapsområder</a:t>
            </a:r>
          </a:p>
          <a:p>
            <a:pPr marL="0" indent="0">
              <a:buNone/>
            </a:pPr>
            <a:r>
              <a:rPr lang="nb-NO" sz="1500"/>
              <a:t>I faget lærer du å skaffe deg matematisk kompetanse og logisk og analytisk tankegang med vekt på matematisk argumentasjon og framstilling</a:t>
            </a:r>
          </a:p>
          <a:p>
            <a:endParaRPr lang="nb-NO" sz="1500"/>
          </a:p>
        </p:txBody>
      </p:sp>
      <p:pic>
        <p:nvPicPr>
          <p:cNvPr id="2050" name="Picture 2" descr="Gratis illustrasjoner av Geometri">
            <a:extLst>
              <a:ext uri="{FF2B5EF4-FFF2-40B4-BE49-F238E27FC236}">
                <a16:creationId xmlns:a16="http://schemas.microsoft.com/office/drawing/2014/main" id="{A6811C9A-82E9-3AA2-1486-3663585EF9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04" r="-1" b="-1"/>
          <a:stretch/>
        </p:blipFill>
        <p:spPr bwMode="auto">
          <a:xfrm>
            <a:off x="6172200" y="1825625"/>
            <a:ext cx="5181600" cy="3768840"/>
          </a:xfrm>
          <a:prstGeom prst="rect">
            <a:avLst/>
          </a:prstGeom>
          <a:solidFill>
            <a:srgbClr val="FFFFFF"/>
          </a:solidFill>
        </p:spPr>
      </p:pic>
    </p:spTree>
    <p:extLst>
      <p:ext uri="{BB962C8B-B14F-4D97-AF65-F5344CB8AC3E}">
        <p14:creationId xmlns:p14="http://schemas.microsoft.com/office/powerpoint/2010/main" val="718502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C1B304-B160-F791-7A9B-D5B5EF197080}"/>
              </a:ext>
            </a:extLst>
          </p:cNvPr>
          <p:cNvSpPr>
            <a:spLocks noGrp="1"/>
          </p:cNvSpPr>
          <p:nvPr>
            <p:ph type="title"/>
          </p:nvPr>
        </p:nvSpPr>
        <p:spPr>
          <a:xfrm>
            <a:off x="838200" y="365125"/>
            <a:ext cx="10515600" cy="1325563"/>
          </a:xfrm>
        </p:spPr>
        <p:txBody>
          <a:bodyPr anchor="ctr">
            <a:normAutofit/>
          </a:bodyPr>
          <a:lstStyle/>
          <a:p>
            <a:r>
              <a:rPr lang="nb-NO">
                <a:hlinkClick r:id="rId2"/>
              </a:rPr>
              <a:t>Matematikk for samfunnsfag (S)</a:t>
            </a:r>
            <a:endParaRPr lang="nb-NO"/>
          </a:p>
        </p:txBody>
      </p:sp>
      <p:pic>
        <p:nvPicPr>
          <p:cNvPr id="3074" name="Picture 2" descr="Betale, Spiral, Matematikk, Regne Ut">
            <a:extLst>
              <a:ext uri="{FF2B5EF4-FFF2-40B4-BE49-F238E27FC236}">
                <a16:creationId xmlns:a16="http://schemas.microsoft.com/office/drawing/2014/main" id="{2ABE882B-9BB2-43D8-DE53-D433385A083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838200" y="1877054"/>
            <a:ext cx="5181600" cy="3665982"/>
          </a:xfrm>
          <a:prstGeom prst="rect">
            <a:avLst/>
          </a:prstGeom>
          <a:solidFill>
            <a:srgbClr val="FFFFFF"/>
          </a:solidFill>
        </p:spPr>
      </p:pic>
      <p:sp>
        <p:nvSpPr>
          <p:cNvPr id="3" name="Plassholder for innhold 2">
            <a:extLst>
              <a:ext uri="{FF2B5EF4-FFF2-40B4-BE49-F238E27FC236}">
                <a16:creationId xmlns:a16="http://schemas.microsoft.com/office/drawing/2014/main" id="{7EBC3FB1-9F55-400A-0805-4AC378F3AD77}"/>
              </a:ext>
            </a:extLst>
          </p:cNvPr>
          <p:cNvSpPr>
            <a:spLocks noGrp="1"/>
          </p:cNvSpPr>
          <p:nvPr>
            <p:ph sz="half" idx="2"/>
          </p:nvPr>
        </p:nvSpPr>
        <p:spPr>
          <a:xfrm>
            <a:off x="6172200" y="1825625"/>
            <a:ext cx="5181600" cy="3768840"/>
          </a:xfrm>
        </p:spPr>
        <p:txBody>
          <a:bodyPr>
            <a:normAutofit/>
          </a:bodyPr>
          <a:lstStyle/>
          <a:p>
            <a:pPr marL="0" indent="0">
              <a:buNone/>
            </a:pPr>
            <a:r>
              <a:rPr lang="nb-NO" sz="1500"/>
              <a:t>Matematikk S, for samfunnsfag – </a:t>
            </a:r>
            <a:r>
              <a:rPr lang="nb-NO" sz="1500" b="0"/>
              <a:t>handler om å forstå moderne anvendelser av matematikk i samfunnsfaglige og økonomiske sammenhenger. </a:t>
            </a:r>
          </a:p>
          <a:p>
            <a:r>
              <a:rPr lang="nb-NO" sz="1500"/>
              <a:t>Utforskning og problemløsning</a:t>
            </a:r>
          </a:p>
          <a:p>
            <a:r>
              <a:rPr lang="nb-NO" sz="1500"/>
              <a:t>Modellering og anvendelser</a:t>
            </a:r>
          </a:p>
          <a:p>
            <a:r>
              <a:rPr lang="nb-NO" sz="1500"/>
              <a:t>Resonnering og argumentasjon</a:t>
            </a:r>
          </a:p>
          <a:p>
            <a:r>
              <a:rPr lang="nb-NO" sz="1500"/>
              <a:t>Representasjon og kommunikasjon</a:t>
            </a:r>
          </a:p>
          <a:p>
            <a:r>
              <a:rPr lang="nb-NO" sz="1500"/>
              <a:t>Abstraksjon og generalisering</a:t>
            </a:r>
          </a:p>
          <a:p>
            <a:r>
              <a:rPr lang="nb-NO" sz="1500"/>
              <a:t>Matematiske kunnskapsområder</a:t>
            </a:r>
          </a:p>
          <a:p>
            <a:pPr marL="0" indent="0">
              <a:buNone/>
            </a:pPr>
            <a:r>
              <a:rPr lang="nb-NO" sz="1500"/>
              <a:t>Faget lærer deg å forstå og anvende verktøy i utforskning og analyse knyttet til samfunn og økonomi.</a:t>
            </a:r>
          </a:p>
          <a:p>
            <a:endParaRPr lang="nb-NO" sz="1500"/>
          </a:p>
        </p:txBody>
      </p:sp>
    </p:spTree>
    <p:extLst>
      <p:ext uri="{BB962C8B-B14F-4D97-AF65-F5344CB8AC3E}">
        <p14:creationId xmlns:p14="http://schemas.microsoft.com/office/powerpoint/2010/main" val="3870933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BA5759-00A1-997E-E637-CAC60B06E35B}"/>
              </a:ext>
            </a:extLst>
          </p:cNvPr>
          <p:cNvSpPr>
            <a:spLocks noGrp="1"/>
          </p:cNvSpPr>
          <p:nvPr>
            <p:ph type="title"/>
          </p:nvPr>
        </p:nvSpPr>
        <p:spPr>
          <a:xfrm>
            <a:off x="838200" y="365125"/>
            <a:ext cx="10515600" cy="1325563"/>
          </a:xfrm>
        </p:spPr>
        <p:txBody>
          <a:bodyPr anchor="ctr">
            <a:normAutofit/>
          </a:bodyPr>
          <a:lstStyle/>
          <a:p>
            <a:r>
              <a:rPr lang="nb-NO">
                <a:hlinkClick r:id="rId2"/>
              </a:rPr>
              <a:t>Matematikk 2P</a:t>
            </a:r>
            <a:endParaRPr lang="nb-NO"/>
          </a:p>
        </p:txBody>
      </p:sp>
      <p:pic>
        <p:nvPicPr>
          <p:cNvPr id="7" name="Plassholder for innhold 6">
            <a:extLst>
              <a:ext uri="{FF2B5EF4-FFF2-40B4-BE49-F238E27FC236}">
                <a16:creationId xmlns:a16="http://schemas.microsoft.com/office/drawing/2014/main" id="{8AE31857-73E2-C6E1-7F65-A5F8B83EE0D9}"/>
              </a:ext>
            </a:extLst>
          </p:cNvPr>
          <p:cNvPicPr>
            <a:picLocks noGrp="1" noChangeAspect="1"/>
          </p:cNvPicPr>
          <p:nvPr>
            <p:ph sz="half" idx="1"/>
          </p:nvPr>
        </p:nvPicPr>
        <p:blipFill rotWithShape="1">
          <a:blip r:embed="rId3"/>
          <a:srcRect r="1011"/>
          <a:stretch/>
        </p:blipFill>
        <p:spPr>
          <a:xfrm>
            <a:off x="838200" y="1825625"/>
            <a:ext cx="5181600" cy="3768840"/>
          </a:xfrm>
          <a:prstGeom prst="rect">
            <a:avLst/>
          </a:prstGeom>
          <a:noFill/>
        </p:spPr>
      </p:pic>
      <p:sp>
        <p:nvSpPr>
          <p:cNvPr id="4" name="Plassholder for innhold 3">
            <a:extLst>
              <a:ext uri="{FF2B5EF4-FFF2-40B4-BE49-F238E27FC236}">
                <a16:creationId xmlns:a16="http://schemas.microsoft.com/office/drawing/2014/main" id="{2F87FEAE-79CA-52B3-D09F-0C26621B33F4}"/>
              </a:ext>
            </a:extLst>
          </p:cNvPr>
          <p:cNvSpPr>
            <a:spLocks noGrp="1"/>
          </p:cNvSpPr>
          <p:nvPr>
            <p:ph sz="half" idx="2"/>
          </p:nvPr>
        </p:nvSpPr>
        <p:spPr>
          <a:xfrm>
            <a:off x="6172200" y="1825625"/>
            <a:ext cx="5181600" cy="3768840"/>
          </a:xfrm>
        </p:spPr>
        <p:txBody>
          <a:bodyPr vert="horz" lIns="91440" tIns="45720" rIns="91440" bIns="45720" rtlCol="0" anchor="t">
            <a:normAutofit/>
          </a:bodyPr>
          <a:lstStyle/>
          <a:p>
            <a:r>
              <a:rPr lang="nb-NO"/>
              <a:t>For deg som vil avslutte matematikken i vg2.</a:t>
            </a:r>
          </a:p>
          <a:p>
            <a:r>
              <a:rPr lang="nb-NO"/>
              <a:t>3 timers fag –  et obligatorisk fag for deg som vil ha praktisk matematikk</a:t>
            </a:r>
            <a:endParaRPr lang="nb-NO">
              <a:cs typeface="Calibri Light"/>
            </a:endParaRPr>
          </a:p>
        </p:txBody>
      </p:sp>
    </p:spTree>
    <p:extLst>
      <p:ext uri="{BB962C8B-B14F-4D97-AF65-F5344CB8AC3E}">
        <p14:creationId xmlns:p14="http://schemas.microsoft.com/office/powerpoint/2010/main" val="143739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0024C2-B4ED-4A9A-BF76-DDDD36CEA839}"/>
              </a:ext>
            </a:extLst>
          </p:cNvPr>
          <p:cNvSpPr>
            <a:spLocks noGrp="1"/>
          </p:cNvSpPr>
          <p:nvPr>
            <p:ph type="title"/>
          </p:nvPr>
        </p:nvSpPr>
        <p:spPr>
          <a:xfrm>
            <a:off x="838200" y="365125"/>
            <a:ext cx="10515600" cy="1325563"/>
          </a:xfrm>
        </p:spPr>
        <p:txBody>
          <a:bodyPr anchor="ctr">
            <a:normAutofit/>
          </a:bodyPr>
          <a:lstStyle/>
          <a:p>
            <a:r>
              <a:rPr lang="nb-NO">
                <a:hlinkClick r:id="rId2"/>
              </a:rPr>
              <a:t>Fysikk</a:t>
            </a:r>
            <a:endParaRPr lang="nb-NO"/>
          </a:p>
        </p:txBody>
      </p:sp>
      <p:sp>
        <p:nvSpPr>
          <p:cNvPr id="3" name="Plassholder for innhold 2">
            <a:extLst>
              <a:ext uri="{FF2B5EF4-FFF2-40B4-BE49-F238E27FC236}">
                <a16:creationId xmlns:a16="http://schemas.microsoft.com/office/drawing/2014/main" id="{2D3AF19B-A0AD-4330-AD35-E8A14B8267E1}"/>
              </a:ext>
            </a:extLst>
          </p:cNvPr>
          <p:cNvSpPr>
            <a:spLocks noGrp="1"/>
          </p:cNvSpPr>
          <p:nvPr>
            <p:ph sz="half" idx="1"/>
          </p:nvPr>
        </p:nvSpPr>
        <p:spPr>
          <a:xfrm>
            <a:off x="838200" y="1825625"/>
            <a:ext cx="5181600" cy="3768840"/>
          </a:xfrm>
        </p:spPr>
        <p:txBody>
          <a:bodyPr>
            <a:normAutofit/>
          </a:bodyPr>
          <a:lstStyle/>
          <a:p>
            <a:pPr marL="0" indent="0">
              <a:buNone/>
            </a:pPr>
            <a:r>
              <a:rPr lang="nb-NO" sz="2000" b="1">
                <a:effectLst/>
                <a:latin typeface="Calibri Light" panose="020F0302020204030204" pitchFamily="34" charset="0"/>
                <a:ea typeface="Calibri Light" panose="020F0302020204030204" pitchFamily="34" charset="0"/>
                <a:cs typeface="Times New Roman" panose="02020603050405020304" pitchFamily="18" charset="0"/>
              </a:rPr>
              <a:t>Fysikk</a:t>
            </a:r>
            <a:r>
              <a:rPr lang="nb-NO" sz="2000">
                <a:effectLst/>
                <a:latin typeface="Calibri Light" panose="020F0302020204030204" pitchFamily="34" charset="0"/>
                <a:ea typeface="Calibri Light" panose="020F0302020204030204" pitchFamily="34" charset="0"/>
                <a:cs typeface="Times New Roman" panose="02020603050405020304" pitchFamily="18" charset="0"/>
              </a:rPr>
              <a:t> handler om å forstå den fysiske verden, fra de minste partiklene til hele universet. Forstå natur, teknologi og fenomener i dagliglivet gjennom praktiske situasjoner, fysiske begreper og bruk av beregninger</a:t>
            </a:r>
            <a:endParaRPr lang="nb-NO" sz="2000"/>
          </a:p>
          <a:p>
            <a:r>
              <a:rPr lang="nb-NO" sz="2000"/>
              <a:t>Praksiser og tenkemåter i fysikk</a:t>
            </a:r>
          </a:p>
          <a:p>
            <a:r>
              <a:rPr lang="nb-NO" sz="2000"/>
              <a:t>Energi og energioverføringer</a:t>
            </a:r>
          </a:p>
          <a:p>
            <a:r>
              <a:rPr lang="nb-NO" sz="2000"/>
              <a:t>Krefter og felt</a:t>
            </a:r>
          </a:p>
          <a:p>
            <a:r>
              <a:rPr lang="nb-NO" sz="2000"/>
              <a:t>Materie, tid og rom</a:t>
            </a:r>
          </a:p>
          <a:p>
            <a:r>
              <a:rPr lang="nb-NO" sz="2000"/>
              <a:t>Bølger og stråling</a:t>
            </a:r>
          </a:p>
          <a:p>
            <a:pPr lvl="1"/>
            <a:endParaRPr lang="nb-NO" sz="2800"/>
          </a:p>
          <a:p>
            <a:pPr lvl="1"/>
            <a:endParaRPr lang="nb-NO" sz="2800"/>
          </a:p>
          <a:p>
            <a:pPr lvl="1"/>
            <a:endParaRPr lang="nb-NO" sz="2800"/>
          </a:p>
        </p:txBody>
      </p:sp>
      <p:pic>
        <p:nvPicPr>
          <p:cNvPr id="5124" name="Picture 4" descr="Gratis fotoer av Å lære">
            <a:extLst>
              <a:ext uri="{FF2B5EF4-FFF2-40B4-BE49-F238E27FC236}">
                <a16:creationId xmlns:a16="http://schemas.microsoft.com/office/drawing/2014/main" id="{9D03F73B-EF7E-1280-F12D-CA7ADF2C43C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72200" y="2194427"/>
            <a:ext cx="5181600" cy="3031236"/>
          </a:xfrm>
          <a:prstGeom prst="rect">
            <a:avLst/>
          </a:prstGeom>
          <a:solidFill>
            <a:srgbClr val="FFFFFF"/>
          </a:solidFill>
        </p:spPr>
      </p:pic>
    </p:spTree>
    <p:extLst>
      <p:ext uri="{BB962C8B-B14F-4D97-AF65-F5344CB8AC3E}">
        <p14:creationId xmlns:p14="http://schemas.microsoft.com/office/powerpoint/2010/main" val="2737186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E2C1B2-EBD0-BC37-63A2-06A4E8ADCC8D}"/>
              </a:ext>
            </a:extLst>
          </p:cNvPr>
          <p:cNvSpPr>
            <a:spLocks noGrp="1"/>
          </p:cNvSpPr>
          <p:nvPr>
            <p:ph type="title"/>
          </p:nvPr>
        </p:nvSpPr>
        <p:spPr>
          <a:xfrm>
            <a:off x="838200" y="365125"/>
            <a:ext cx="10515600" cy="1325563"/>
          </a:xfrm>
        </p:spPr>
        <p:txBody>
          <a:bodyPr anchor="ctr">
            <a:normAutofit/>
          </a:bodyPr>
          <a:lstStyle/>
          <a:p>
            <a:r>
              <a:rPr lang="nb-NO">
                <a:hlinkClick r:id="rId2"/>
              </a:rPr>
              <a:t>Kjemi</a:t>
            </a:r>
            <a:endParaRPr lang="nb-NO"/>
          </a:p>
        </p:txBody>
      </p:sp>
      <p:pic>
        <p:nvPicPr>
          <p:cNvPr id="4100" name="Picture 4" descr="Gratis fotoer av Lab">
            <a:extLst>
              <a:ext uri="{FF2B5EF4-FFF2-40B4-BE49-F238E27FC236}">
                <a16:creationId xmlns:a16="http://schemas.microsoft.com/office/drawing/2014/main" id="{64DFFE62-FC3E-22E8-6799-70353933C6A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1993640"/>
            <a:ext cx="5181600" cy="3432810"/>
          </a:xfrm>
          <a:prstGeom prst="rect">
            <a:avLst/>
          </a:prstGeom>
          <a:solidFill>
            <a:srgbClr val="FFFFFF"/>
          </a:solidFill>
        </p:spPr>
      </p:pic>
      <p:sp>
        <p:nvSpPr>
          <p:cNvPr id="3" name="Plassholder for innhold 2">
            <a:extLst>
              <a:ext uri="{FF2B5EF4-FFF2-40B4-BE49-F238E27FC236}">
                <a16:creationId xmlns:a16="http://schemas.microsoft.com/office/drawing/2014/main" id="{E41B5DB5-EA51-44A8-6BB5-A7026C481F54}"/>
              </a:ext>
            </a:extLst>
          </p:cNvPr>
          <p:cNvSpPr>
            <a:spLocks noGrp="1"/>
          </p:cNvSpPr>
          <p:nvPr>
            <p:ph sz="half" idx="2"/>
          </p:nvPr>
        </p:nvSpPr>
        <p:spPr>
          <a:xfrm>
            <a:off x="6172200" y="1825625"/>
            <a:ext cx="5181600" cy="3768840"/>
          </a:xfrm>
        </p:spPr>
        <p:txBody>
          <a:bodyPr>
            <a:normAutofit/>
          </a:bodyPr>
          <a:lstStyle/>
          <a:p>
            <a:pPr marL="0" indent="0">
              <a:buNone/>
            </a:pPr>
            <a:r>
              <a:rPr lang="nb-NO" sz="2400"/>
              <a:t>Kjemi </a:t>
            </a:r>
            <a:r>
              <a:rPr lang="nb-NO" sz="2400" b="0"/>
              <a:t>handler om stoffers og materialers oppbygning, egenskaper og reaksjoner og om hvordan stoffer påvirker miljø</a:t>
            </a:r>
          </a:p>
          <a:p>
            <a:endParaRPr lang="nn-NO" sz="2400" b="1">
              <a:hlinkClick r:id="rId4"/>
            </a:endParaRPr>
          </a:p>
          <a:p>
            <a:r>
              <a:rPr lang="nn-NO" sz="2400" err="1"/>
              <a:t>Praksiser</a:t>
            </a:r>
            <a:r>
              <a:rPr lang="nn-NO" sz="2400"/>
              <a:t> og </a:t>
            </a:r>
            <a:r>
              <a:rPr lang="nn-NO" sz="2400" err="1"/>
              <a:t>tenkemåter</a:t>
            </a:r>
            <a:r>
              <a:rPr lang="nn-NO" sz="2400"/>
              <a:t> i kjemi</a:t>
            </a:r>
          </a:p>
          <a:p>
            <a:r>
              <a:rPr lang="nn-NO" sz="2400"/>
              <a:t>Kjemiske </a:t>
            </a:r>
            <a:r>
              <a:rPr lang="nn-NO" sz="2400" err="1"/>
              <a:t>bindinger</a:t>
            </a:r>
            <a:r>
              <a:rPr lang="nn-NO" sz="2400"/>
              <a:t> og strukturer</a:t>
            </a:r>
          </a:p>
          <a:p>
            <a:r>
              <a:rPr lang="nn-NO" sz="2400"/>
              <a:t>Kjemiske </a:t>
            </a:r>
            <a:r>
              <a:rPr lang="nn-NO" sz="2400" err="1"/>
              <a:t>reaksjoner</a:t>
            </a:r>
            <a:endParaRPr lang="nn-NO" sz="2400"/>
          </a:p>
          <a:p>
            <a:r>
              <a:rPr lang="nn-NO" sz="2400"/>
              <a:t>Anvendt kjemi</a:t>
            </a:r>
          </a:p>
          <a:p>
            <a:endParaRPr lang="nb-NO" sz="2400"/>
          </a:p>
        </p:txBody>
      </p:sp>
    </p:spTree>
    <p:extLst>
      <p:ext uri="{BB962C8B-B14F-4D97-AF65-F5344CB8AC3E}">
        <p14:creationId xmlns:p14="http://schemas.microsoft.com/office/powerpoint/2010/main" val="3795640868"/>
      </p:ext>
    </p:extLst>
  </p:cSld>
  <p:clrMapOvr>
    <a:masterClrMapping/>
  </p:clrMapOvr>
</p:sld>
</file>

<file path=ppt/theme/theme1.xml><?xml version="1.0" encoding="utf-8"?>
<a:theme xmlns:a="http://schemas.openxmlformats.org/drawingml/2006/main" name="15 Eikeli">
  <a:themeElements>
    <a:clrScheme name="Viken">
      <a:dk1>
        <a:sysClr val="windowText" lastClr="000000"/>
      </a:dk1>
      <a:lt1>
        <a:sysClr val="window" lastClr="FFFFFF"/>
      </a:lt1>
      <a:dk2>
        <a:srgbClr val="003B5C"/>
      </a:dk2>
      <a:lt2>
        <a:srgbClr val="0085CA"/>
      </a:lt2>
      <a:accent1>
        <a:srgbClr val="0085CA"/>
      </a:accent1>
      <a:accent2>
        <a:srgbClr val="FF9E1B"/>
      </a:accent2>
      <a:accent3>
        <a:srgbClr val="FF5C39"/>
      </a:accent3>
      <a:accent4>
        <a:srgbClr val="009775"/>
      </a:accent4>
      <a:accent5>
        <a:srgbClr val="99D6EA"/>
      </a:accent5>
      <a:accent6>
        <a:srgbClr val="FBD872"/>
      </a:accent6>
      <a:hlink>
        <a:srgbClr val="0563C1"/>
      </a:hlink>
      <a:folHlink>
        <a:srgbClr val="954F72"/>
      </a:folHlink>
    </a:clrScheme>
    <a:fontScheme name="Vike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 Eikeli" id="{85F64C25-2605-4D77-87A0-B295C6B6EFA7}" vid="{4CD51ECE-41BD-404E-A0D6-4D05D83EEDE9}"/>
    </a:ext>
  </a:extLst>
</a:theme>
</file>

<file path=ppt/theme/theme2.xml><?xml version="1.0" encoding="utf-8"?>
<a:theme xmlns:a="http://schemas.openxmlformats.org/drawingml/2006/main" name="1_15 Eikeli">
  <a:themeElements>
    <a:clrScheme name="Viken">
      <a:dk1>
        <a:sysClr val="windowText" lastClr="000000"/>
      </a:dk1>
      <a:lt1>
        <a:sysClr val="window" lastClr="FFFFFF"/>
      </a:lt1>
      <a:dk2>
        <a:srgbClr val="003B5C"/>
      </a:dk2>
      <a:lt2>
        <a:srgbClr val="0085CA"/>
      </a:lt2>
      <a:accent1>
        <a:srgbClr val="0085CA"/>
      </a:accent1>
      <a:accent2>
        <a:srgbClr val="FF9E1B"/>
      </a:accent2>
      <a:accent3>
        <a:srgbClr val="FF5C39"/>
      </a:accent3>
      <a:accent4>
        <a:srgbClr val="009775"/>
      </a:accent4>
      <a:accent5>
        <a:srgbClr val="99D6EA"/>
      </a:accent5>
      <a:accent6>
        <a:srgbClr val="FBD872"/>
      </a:accent6>
      <a:hlink>
        <a:srgbClr val="0563C1"/>
      </a:hlink>
      <a:folHlink>
        <a:srgbClr val="954F72"/>
      </a:folHlink>
    </a:clrScheme>
    <a:fontScheme name="Vike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 Eikeli" id="{85F64C25-2605-4D77-87A0-B295C6B6EFA7}" vid="{4CD51ECE-41BD-404E-A0D6-4D05D83EEDE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1370</Words>
  <Application>Microsoft Office PowerPoint</Application>
  <PresentationFormat>Widescreen</PresentationFormat>
  <Paragraphs>225</Paragraphs>
  <Slides>27</Slides>
  <Notes>4</Notes>
  <HiddenSlides>0</HiddenSlides>
  <MMClips>0</MMClips>
  <ScaleCrop>false</ScaleCrop>
  <HeadingPairs>
    <vt:vector size="6" baseType="variant">
      <vt:variant>
        <vt:lpstr>Brukte skrifter</vt:lpstr>
      </vt:variant>
      <vt:variant>
        <vt:i4>4</vt:i4>
      </vt:variant>
      <vt:variant>
        <vt:lpstr>Tema</vt:lpstr>
      </vt:variant>
      <vt:variant>
        <vt:i4>3</vt:i4>
      </vt:variant>
      <vt:variant>
        <vt:lpstr>Lysbildetitler</vt:lpstr>
      </vt:variant>
      <vt:variant>
        <vt:i4>27</vt:i4>
      </vt:variant>
    </vt:vector>
  </HeadingPairs>
  <TitlesOfParts>
    <vt:vector size="34" baseType="lpstr">
      <vt:lpstr>Arial</vt:lpstr>
      <vt:lpstr>Calibri</vt:lpstr>
      <vt:lpstr>Calibri Light</vt:lpstr>
      <vt:lpstr>Wingdings</vt:lpstr>
      <vt:lpstr>15 Eikeli</vt:lpstr>
      <vt:lpstr>1_15 Eikeli</vt:lpstr>
      <vt:lpstr>Office-tema</vt:lpstr>
      <vt:lpstr>Beskrivelse av programfagene og innhold </vt:lpstr>
      <vt:lpstr>PowerPoint-presentasjon</vt:lpstr>
      <vt:lpstr>Hvilke programfag vil du få presentert i dag</vt:lpstr>
      <vt:lpstr>REALFAG</vt:lpstr>
      <vt:lpstr>Matematikk for realfag(R)</vt:lpstr>
      <vt:lpstr>Matematikk for samfunnsfag (S)</vt:lpstr>
      <vt:lpstr>Matematikk 2P</vt:lpstr>
      <vt:lpstr>Fysikk</vt:lpstr>
      <vt:lpstr>Kjemi</vt:lpstr>
      <vt:lpstr>Biologi</vt:lpstr>
      <vt:lpstr>Informasjonsteknologi</vt:lpstr>
      <vt:lpstr>Programmering og modellering X  (3 timer)</vt:lpstr>
      <vt:lpstr>Samfunnsfagene</vt:lpstr>
      <vt:lpstr>Rettslære</vt:lpstr>
      <vt:lpstr>Sosiologi og sosialantropologi</vt:lpstr>
      <vt:lpstr>Historie og filosofi</vt:lpstr>
      <vt:lpstr>Psykologi</vt:lpstr>
      <vt:lpstr>Språkfagene</vt:lpstr>
      <vt:lpstr>Engelsk 1 og 2</vt:lpstr>
      <vt:lpstr>Kommunikasjon og kultur</vt:lpstr>
      <vt:lpstr>Økonomifagene</vt:lpstr>
      <vt:lpstr>Markedsføring og ledelse</vt:lpstr>
      <vt:lpstr>Samfunnsøkonomi</vt:lpstr>
      <vt:lpstr>Økonomistyring</vt:lpstr>
      <vt:lpstr>Entreprenørskap og bedriftsutvikling</vt:lpstr>
      <vt:lpstr>Breddeidrett  </vt:lpstr>
      <vt:lpstr>Hvordan gjøre et mest mulig riktig valg?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Liv Ragna Rohde Wang</cp:lastModifiedBy>
  <cp:revision>1</cp:revision>
  <cp:lastPrinted>2022-12-05T12:30:21Z</cp:lastPrinted>
  <dcterms:created xsi:type="dcterms:W3CDTF">2022-11-17T09:25:42Z</dcterms:created>
  <dcterms:modified xsi:type="dcterms:W3CDTF">2022-12-08T08:34:30Z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6768ce0-ceaf-4778-8ab1-e65d26fe9939_Enabled">
    <vt:lpwstr>true</vt:lpwstr>
  </property>
  <property fmtid="{D5CDD505-2E9C-101B-9397-08002B2CF9AE}" pid="3" name="MSIP_Label_06768ce0-ceaf-4778-8ab1-e65d26fe9939_SetDate">
    <vt:lpwstr>2022-11-17T09:25:47Z</vt:lpwstr>
  </property>
  <property fmtid="{D5CDD505-2E9C-101B-9397-08002B2CF9AE}" pid="4" name="MSIP_Label_06768ce0-ceaf-4778-8ab1-e65d26fe9939_Method">
    <vt:lpwstr>Standard</vt:lpwstr>
  </property>
  <property fmtid="{D5CDD505-2E9C-101B-9397-08002B2CF9AE}" pid="5" name="MSIP_Label_06768ce0-ceaf-4778-8ab1-e65d26fe9939_Name">
    <vt:lpwstr>Begrenset - PROD</vt:lpwstr>
  </property>
  <property fmtid="{D5CDD505-2E9C-101B-9397-08002B2CF9AE}" pid="6" name="MSIP_Label_06768ce0-ceaf-4778-8ab1-e65d26fe9939_SiteId">
    <vt:lpwstr>3d50ddd4-00a1-4ab7-9788-decf14a8728f</vt:lpwstr>
  </property>
  <property fmtid="{D5CDD505-2E9C-101B-9397-08002B2CF9AE}" pid="7" name="MSIP_Label_06768ce0-ceaf-4778-8ab1-e65d26fe9939_ActionId">
    <vt:lpwstr>3677abd1-2dc7-4f8b-a7a2-2e4343b43c40</vt:lpwstr>
  </property>
  <property fmtid="{D5CDD505-2E9C-101B-9397-08002B2CF9AE}" pid="8" name="MSIP_Label_06768ce0-ceaf-4778-8ab1-e65d26fe9939_ContentBits">
    <vt:lpwstr>0</vt:lpwstr>
  </property>
</Properties>
</file>