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59" r:id="rId6"/>
    <p:sldId id="272" r:id="rId7"/>
    <p:sldId id="258" r:id="rId8"/>
    <p:sldId id="5289" r:id="rId9"/>
    <p:sldId id="257" r:id="rId10"/>
    <p:sldId id="5291" r:id="rId11"/>
    <p:sldId id="5406" r:id="rId12"/>
    <p:sldId id="5407" r:id="rId13"/>
    <p:sldId id="5408" r:id="rId14"/>
    <p:sldId id="5290" r:id="rId15"/>
    <p:sldId id="265" r:id="rId16"/>
    <p:sldId id="260" r:id="rId17"/>
    <p:sldId id="287" r:id="rId18"/>
    <p:sldId id="286" r:id="rId19"/>
    <p:sldId id="5409" r:id="rId20"/>
    <p:sldId id="5403" r:id="rId21"/>
    <p:sldId id="1987" r:id="rId22"/>
    <p:sldId id="5402" r:id="rId23"/>
    <p:sldId id="285" r:id="rId24"/>
    <p:sldId id="342" r:id="rId2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Helene Tønsberg" userId="a8dfba8d-08aa-47ad-9fd5-c294d310692f" providerId="ADAL" clId="{FC985813-626C-4EA9-8AB3-3BC0054FF603}"/>
    <pc:docChg chg="undo custSel modSld">
      <pc:chgData name="Mari Helene Tønsberg" userId="a8dfba8d-08aa-47ad-9fd5-c294d310692f" providerId="ADAL" clId="{FC985813-626C-4EA9-8AB3-3BC0054FF603}" dt="2025-08-31T07:58:11.799" v="106" actId="20577"/>
      <pc:docMkLst>
        <pc:docMk/>
      </pc:docMkLst>
      <pc:sldChg chg="modSp mod">
        <pc:chgData name="Mari Helene Tønsberg" userId="a8dfba8d-08aa-47ad-9fd5-c294d310692f" providerId="ADAL" clId="{FC985813-626C-4EA9-8AB3-3BC0054FF603}" dt="2025-08-31T07:58:11.799" v="106" actId="20577"/>
        <pc:sldMkLst>
          <pc:docMk/>
          <pc:sldMk cId="3142962223" sldId="260"/>
        </pc:sldMkLst>
        <pc:spChg chg="mod">
          <ac:chgData name="Mari Helene Tønsberg" userId="a8dfba8d-08aa-47ad-9fd5-c294d310692f" providerId="ADAL" clId="{FC985813-626C-4EA9-8AB3-3BC0054FF603}" dt="2025-08-31T07:58:11.799" v="106" actId="20577"/>
          <ac:spMkLst>
            <pc:docMk/>
            <pc:sldMk cId="3142962223" sldId="260"/>
            <ac:spMk id="2" creationId="{3569970D-4470-49EF-BAE8-9FAA8D6D08B5}"/>
          </ac:spMkLst>
        </pc:spChg>
      </pc:sldChg>
      <pc:sldChg chg="modSp mod">
        <pc:chgData name="Mari Helene Tønsberg" userId="a8dfba8d-08aa-47ad-9fd5-c294d310692f" providerId="ADAL" clId="{FC985813-626C-4EA9-8AB3-3BC0054FF603}" dt="2025-08-31T07:58:07.199" v="105" actId="20577"/>
        <pc:sldMkLst>
          <pc:docMk/>
          <pc:sldMk cId="1927771948" sldId="287"/>
        </pc:sldMkLst>
        <pc:spChg chg="mod">
          <ac:chgData name="Mari Helene Tønsberg" userId="a8dfba8d-08aa-47ad-9fd5-c294d310692f" providerId="ADAL" clId="{FC985813-626C-4EA9-8AB3-3BC0054FF603}" dt="2025-08-31T07:58:07.199" v="105" actId="20577"/>
          <ac:spMkLst>
            <pc:docMk/>
            <pc:sldMk cId="1927771948" sldId="287"/>
            <ac:spMk id="2" creationId="{896DB38F-179A-4797-A639-BA0DCE114BD0}"/>
          </ac:spMkLst>
        </pc:spChg>
        <pc:spChg chg="mod">
          <ac:chgData name="Mari Helene Tønsberg" userId="a8dfba8d-08aa-47ad-9fd5-c294d310692f" providerId="ADAL" clId="{FC985813-626C-4EA9-8AB3-3BC0054FF603}" dt="2025-08-28T15:49:32.752" v="72" actId="20577"/>
          <ac:spMkLst>
            <pc:docMk/>
            <pc:sldMk cId="1927771948" sldId="287"/>
            <ac:spMk id="3" creationId="{B7638B0E-64BA-4335-A21E-1089877F7161}"/>
          </ac:spMkLst>
        </pc:spChg>
      </pc:sldChg>
    </pc:docChg>
  </pc:docChgLst>
  <pc:docChgLst>
    <pc:chgData name="Mari Helene Tønsberg" userId="a8dfba8d-08aa-47ad-9fd5-c294d310692f" providerId="ADAL" clId="{CFD5E1CE-30BC-4205-A237-FD266109220A}"/>
    <pc:docChg chg="custSel addSld delSld modSld sldOrd delMainMaster">
      <pc:chgData name="Mari Helene Tønsberg" userId="a8dfba8d-08aa-47ad-9fd5-c294d310692f" providerId="ADAL" clId="{CFD5E1CE-30BC-4205-A237-FD266109220A}" dt="2025-08-28T15:28:01.442" v="1218" actId="20577"/>
      <pc:docMkLst>
        <pc:docMk/>
      </pc:docMkLst>
      <pc:sldChg chg="modSp mod">
        <pc:chgData name="Mari Helene Tønsberg" userId="a8dfba8d-08aa-47ad-9fd5-c294d310692f" providerId="ADAL" clId="{CFD5E1CE-30BC-4205-A237-FD266109220A}" dt="2025-08-28T13:39:59" v="1" actId="20577"/>
        <pc:sldMkLst>
          <pc:docMk/>
          <pc:sldMk cId="75478117" sldId="256"/>
        </pc:sldMkLst>
        <pc:spChg chg="mod">
          <ac:chgData name="Mari Helene Tønsberg" userId="a8dfba8d-08aa-47ad-9fd5-c294d310692f" providerId="ADAL" clId="{CFD5E1CE-30BC-4205-A237-FD266109220A}" dt="2025-08-28T13:39:59" v="1" actId="20577"/>
          <ac:spMkLst>
            <pc:docMk/>
            <pc:sldMk cId="75478117" sldId="256"/>
            <ac:spMk id="3" creationId="{5C2B9BD5-B6DF-0574-CE92-F9585FC22E4B}"/>
          </ac:spMkLst>
        </pc:spChg>
      </pc:sldChg>
      <pc:sldChg chg="modSp add mod">
        <pc:chgData name="Mari Helene Tønsberg" userId="a8dfba8d-08aa-47ad-9fd5-c294d310692f" providerId="ADAL" clId="{CFD5E1CE-30BC-4205-A237-FD266109220A}" dt="2025-08-28T15:05:21.655" v="918" actId="20577"/>
        <pc:sldMkLst>
          <pc:docMk/>
          <pc:sldMk cId="793119811" sldId="257"/>
        </pc:sldMkLst>
        <pc:spChg chg="mod">
          <ac:chgData name="Mari Helene Tønsberg" userId="a8dfba8d-08aa-47ad-9fd5-c294d310692f" providerId="ADAL" clId="{CFD5E1CE-30BC-4205-A237-FD266109220A}" dt="2025-08-28T15:05:21.655" v="918" actId="20577"/>
          <ac:spMkLst>
            <pc:docMk/>
            <pc:sldMk cId="793119811" sldId="257"/>
            <ac:spMk id="2" creationId="{457148B8-C917-9E20-2363-45F2E2772F40}"/>
          </ac:spMkLst>
        </pc:spChg>
      </pc:sldChg>
      <pc:sldChg chg="modSp mod">
        <pc:chgData name="Mari Helene Tønsberg" userId="a8dfba8d-08aa-47ad-9fd5-c294d310692f" providerId="ADAL" clId="{CFD5E1CE-30BC-4205-A237-FD266109220A}" dt="2025-08-28T14:38:11.639" v="180" actId="20577"/>
        <pc:sldMkLst>
          <pc:docMk/>
          <pc:sldMk cId="2061697452" sldId="258"/>
        </pc:sldMkLst>
        <pc:spChg chg="mod">
          <ac:chgData name="Mari Helene Tønsberg" userId="a8dfba8d-08aa-47ad-9fd5-c294d310692f" providerId="ADAL" clId="{CFD5E1CE-30BC-4205-A237-FD266109220A}" dt="2025-08-28T14:38:11.639" v="180" actId="20577"/>
          <ac:spMkLst>
            <pc:docMk/>
            <pc:sldMk cId="2061697452" sldId="258"/>
            <ac:spMk id="3" creationId="{739358FE-45A3-458C-936F-FFC50F6CE8EF}"/>
          </ac:spMkLst>
        </pc:spChg>
      </pc:sldChg>
      <pc:sldChg chg="modSp mod">
        <pc:chgData name="Mari Helene Tønsberg" userId="a8dfba8d-08aa-47ad-9fd5-c294d310692f" providerId="ADAL" clId="{CFD5E1CE-30BC-4205-A237-FD266109220A}" dt="2025-08-28T14:50:10.993" v="556" actId="20577"/>
        <pc:sldMkLst>
          <pc:docMk/>
          <pc:sldMk cId="3367400785" sldId="259"/>
        </pc:sldMkLst>
        <pc:spChg chg="mod">
          <ac:chgData name="Mari Helene Tønsberg" userId="a8dfba8d-08aa-47ad-9fd5-c294d310692f" providerId="ADAL" clId="{CFD5E1CE-30BC-4205-A237-FD266109220A}" dt="2025-08-28T14:50:10.993" v="556" actId="20577"/>
          <ac:spMkLst>
            <pc:docMk/>
            <pc:sldMk cId="3367400785" sldId="259"/>
            <ac:spMk id="3" creationId="{E451A088-B2C9-46DE-BF16-BA7EBD276A22}"/>
          </ac:spMkLst>
        </pc:spChg>
      </pc:sldChg>
      <pc:sldChg chg="modSp mod ord">
        <pc:chgData name="Mari Helene Tønsberg" userId="a8dfba8d-08aa-47ad-9fd5-c294d310692f" providerId="ADAL" clId="{CFD5E1CE-30BC-4205-A237-FD266109220A}" dt="2025-08-28T15:20:54.462" v="1109"/>
        <pc:sldMkLst>
          <pc:docMk/>
          <pc:sldMk cId="1098954946" sldId="265"/>
        </pc:sldMkLst>
        <pc:spChg chg="mod">
          <ac:chgData name="Mari Helene Tønsberg" userId="a8dfba8d-08aa-47ad-9fd5-c294d310692f" providerId="ADAL" clId="{CFD5E1CE-30BC-4205-A237-FD266109220A}" dt="2025-08-28T15:20:54.462" v="1109"/>
          <ac:spMkLst>
            <pc:docMk/>
            <pc:sldMk cId="1098954946" sldId="265"/>
            <ac:spMk id="2" creationId="{E2B6A4B5-34EB-4CF3-9247-7E05E71FA1E2}"/>
          </ac:spMkLst>
        </pc:spChg>
        <pc:picChg chg="mod">
          <ac:chgData name="Mari Helene Tønsberg" userId="a8dfba8d-08aa-47ad-9fd5-c294d310692f" providerId="ADAL" clId="{CFD5E1CE-30BC-4205-A237-FD266109220A}" dt="2025-08-28T15:20:37.727" v="1105" actId="14100"/>
          <ac:picMkLst>
            <pc:docMk/>
            <pc:sldMk cId="1098954946" sldId="265"/>
            <ac:picMk id="5" creationId="{F86DCDD4-76DE-4DCF-A48F-FEF6269FC650}"/>
          </ac:picMkLst>
        </pc:picChg>
      </pc:sldChg>
      <pc:sldChg chg="modSp mod">
        <pc:chgData name="Mari Helene Tønsberg" userId="a8dfba8d-08aa-47ad-9fd5-c294d310692f" providerId="ADAL" clId="{CFD5E1CE-30BC-4205-A237-FD266109220A}" dt="2025-08-28T15:00:25.565" v="914" actId="20577"/>
        <pc:sldMkLst>
          <pc:docMk/>
          <pc:sldMk cId="2847113234" sldId="272"/>
        </pc:sldMkLst>
        <pc:spChg chg="mod">
          <ac:chgData name="Mari Helene Tønsberg" userId="a8dfba8d-08aa-47ad-9fd5-c294d310692f" providerId="ADAL" clId="{CFD5E1CE-30BC-4205-A237-FD266109220A}" dt="2025-08-28T15:00:25.565" v="914" actId="20577"/>
          <ac:spMkLst>
            <pc:docMk/>
            <pc:sldMk cId="2847113234" sldId="272"/>
            <ac:spMk id="3" creationId="{1AA12AB4-DB74-4FF8-839F-F93AAA0D7300}"/>
          </ac:spMkLst>
        </pc:spChg>
      </pc:sldChg>
      <pc:sldChg chg="modSp mod">
        <pc:chgData name="Mari Helene Tønsberg" userId="a8dfba8d-08aa-47ad-9fd5-c294d310692f" providerId="ADAL" clId="{CFD5E1CE-30BC-4205-A237-FD266109220A}" dt="2025-08-28T14:58:47.645" v="871" actId="20577"/>
        <pc:sldMkLst>
          <pc:docMk/>
          <pc:sldMk cId="261040791" sldId="285"/>
        </pc:sldMkLst>
        <pc:graphicFrameChg chg="modGraphic">
          <ac:chgData name="Mari Helene Tønsberg" userId="a8dfba8d-08aa-47ad-9fd5-c294d310692f" providerId="ADAL" clId="{CFD5E1CE-30BC-4205-A237-FD266109220A}" dt="2025-08-28T14:58:47.645" v="871" actId="20577"/>
          <ac:graphicFrameMkLst>
            <pc:docMk/>
            <pc:sldMk cId="261040791" sldId="285"/>
            <ac:graphicFrameMk id="6" creationId="{65FCCDE6-6BF3-4C03-82B0-BCCDF381EE31}"/>
          </ac:graphicFrameMkLst>
        </pc:graphicFrameChg>
      </pc:sldChg>
      <pc:sldChg chg="del">
        <pc:chgData name="Mari Helene Tønsberg" userId="a8dfba8d-08aa-47ad-9fd5-c294d310692f" providerId="ADAL" clId="{CFD5E1CE-30BC-4205-A237-FD266109220A}" dt="2025-08-28T15:02:49.391" v="915" actId="2696"/>
        <pc:sldMkLst>
          <pc:docMk/>
          <pc:sldMk cId="422432450" sldId="343"/>
        </pc:sldMkLst>
      </pc:sldChg>
      <pc:sldChg chg="del">
        <pc:chgData name="Mari Helene Tønsberg" userId="a8dfba8d-08aa-47ad-9fd5-c294d310692f" providerId="ADAL" clId="{CFD5E1CE-30BC-4205-A237-FD266109220A}" dt="2025-08-28T15:05:16.777" v="917" actId="2696"/>
        <pc:sldMkLst>
          <pc:docMk/>
          <pc:sldMk cId="4195372931" sldId="5287"/>
        </pc:sldMkLst>
      </pc:sldChg>
      <pc:sldChg chg="modSp mod ord">
        <pc:chgData name="Mari Helene Tønsberg" userId="a8dfba8d-08aa-47ad-9fd5-c294d310692f" providerId="ADAL" clId="{CFD5E1CE-30BC-4205-A237-FD266109220A}" dt="2025-08-28T15:28:01.442" v="1218" actId="20577"/>
        <pc:sldMkLst>
          <pc:docMk/>
          <pc:sldMk cId="1344899830" sldId="5291"/>
        </pc:sldMkLst>
        <pc:spChg chg="mod">
          <ac:chgData name="Mari Helene Tønsberg" userId="a8dfba8d-08aa-47ad-9fd5-c294d310692f" providerId="ADAL" clId="{CFD5E1CE-30BC-4205-A237-FD266109220A}" dt="2025-08-28T15:28:01.442" v="1218" actId="20577"/>
          <ac:spMkLst>
            <pc:docMk/>
            <pc:sldMk cId="1344899830" sldId="5291"/>
            <ac:spMk id="3" creationId="{5661C394-25B0-6408-E202-45DD68B246F3}"/>
          </ac:spMkLst>
        </pc:spChg>
      </pc:sldChg>
      <pc:sldChg chg="modSp mod">
        <pc:chgData name="Mari Helene Tønsberg" userId="a8dfba8d-08aa-47ad-9fd5-c294d310692f" providerId="ADAL" clId="{CFD5E1CE-30BC-4205-A237-FD266109220A}" dt="2025-08-28T14:40:13.745" v="182" actId="20577"/>
        <pc:sldMkLst>
          <pc:docMk/>
          <pc:sldMk cId="85236260" sldId="5403"/>
        </pc:sldMkLst>
        <pc:spChg chg="mod">
          <ac:chgData name="Mari Helene Tønsberg" userId="a8dfba8d-08aa-47ad-9fd5-c294d310692f" providerId="ADAL" clId="{CFD5E1CE-30BC-4205-A237-FD266109220A}" dt="2025-08-28T14:40:13.745" v="182" actId="20577"/>
          <ac:spMkLst>
            <pc:docMk/>
            <pc:sldMk cId="85236260" sldId="5403"/>
            <ac:spMk id="8" creationId="{F42237E1-821B-4E03-B5CC-AB1F6532EBA8}"/>
          </ac:spMkLst>
        </pc:spChg>
      </pc:sldChg>
      <pc:sldChg chg="del">
        <pc:chgData name="Mari Helene Tønsberg" userId="a8dfba8d-08aa-47ad-9fd5-c294d310692f" providerId="ADAL" clId="{CFD5E1CE-30BC-4205-A237-FD266109220A}" dt="2025-08-28T15:24:31.506" v="1110" actId="2696"/>
        <pc:sldMkLst>
          <pc:docMk/>
          <pc:sldMk cId="3790294145" sldId="5405"/>
        </pc:sldMkLst>
      </pc:sldChg>
      <pc:sldChg chg="modSp new mod ord">
        <pc:chgData name="Mari Helene Tønsberg" userId="a8dfba8d-08aa-47ad-9fd5-c294d310692f" providerId="ADAL" clId="{CFD5E1CE-30BC-4205-A237-FD266109220A}" dt="2025-08-28T15:19:18.886" v="1103"/>
        <pc:sldMkLst>
          <pc:docMk/>
          <pc:sldMk cId="1237815925" sldId="5406"/>
        </pc:sldMkLst>
        <pc:spChg chg="mod">
          <ac:chgData name="Mari Helene Tønsberg" userId="a8dfba8d-08aa-47ad-9fd5-c294d310692f" providerId="ADAL" clId="{CFD5E1CE-30BC-4205-A237-FD266109220A}" dt="2025-08-28T15:15:20.128" v="1094" actId="20577"/>
          <ac:spMkLst>
            <pc:docMk/>
            <pc:sldMk cId="1237815925" sldId="5406"/>
            <ac:spMk id="2" creationId="{4A2C86B0-0809-8BF9-B2E3-FC17A5B6454C}"/>
          </ac:spMkLst>
        </pc:spChg>
        <pc:spChg chg="mod">
          <ac:chgData name="Mari Helene Tønsberg" userId="a8dfba8d-08aa-47ad-9fd5-c294d310692f" providerId="ADAL" clId="{CFD5E1CE-30BC-4205-A237-FD266109220A}" dt="2025-08-28T15:19:18.886" v="1103"/>
          <ac:spMkLst>
            <pc:docMk/>
            <pc:sldMk cId="1237815925" sldId="5406"/>
            <ac:spMk id="3" creationId="{2417742C-8017-79EA-A9CF-DFD7EB3460B6}"/>
          </ac:spMkLst>
        </pc:spChg>
      </pc:sldChg>
      <pc:sldChg chg="add ord">
        <pc:chgData name="Mari Helene Tønsberg" userId="a8dfba8d-08aa-47ad-9fd5-c294d310692f" providerId="ADAL" clId="{CFD5E1CE-30BC-4205-A237-FD266109220A}" dt="2025-08-28T15:16:01.799" v="1096"/>
        <pc:sldMkLst>
          <pc:docMk/>
          <pc:sldMk cId="2194829830" sldId="5407"/>
        </pc:sldMkLst>
      </pc:sldChg>
      <pc:sldChg chg="add ord">
        <pc:chgData name="Mari Helene Tønsberg" userId="a8dfba8d-08aa-47ad-9fd5-c294d310692f" providerId="ADAL" clId="{CFD5E1CE-30BC-4205-A237-FD266109220A}" dt="2025-08-28T15:16:05.610" v="1098"/>
        <pc:sldMkLst>
          <pc:docMk/>
          <pc:sldMk cId="1342626209" sldId="5408"/>
        </pc:sldMkLst>
      </pc:sldChg>
      <pc:sldChg chg="add">
        <pc:chgData name="Mari Helene Tønsberg" userId="a8dfba8d-08aa-47ad-9fd5-c294d310692f" providerId="ADAL" clId="{CFD5E1CE-30BC-4205-A237-FD266109220A}" dt="2025-08-28T15:08:49.392" v="1074"/>
        <pc:sldMkLst>
          <pc:docMk/>
          <pc:sldMk cId="2107796005" sldId="5409"/>
        </pc:sldMkLst>
      </pc:sldChg>
      <pc:sldMasterChg chg="del delSldLayout">
        <pc:chgData name="Mari Helene Tønsberg" userId="a8dfba8d-08aa-47ad-9fd5-c294d310692f" providerId="ADAL" clId="{CFD5E1CE-30BC-4205-A237-FD266109220A}" dt="2025-08-28T15:24:31.506" v="1110" actId="2696"/>
        <pc:sldMasterMkLst>
          <pc:docMk/>
          <pc:sldMasterMk cId="4061705249" sldId="2147483729"/>
        </pc:sldMasterMkLst>
        <pc:sldLayoutChg chg="del">
          <pc:chgData name="Mari Helene Tønsberg" userId="a8dfba8d-08aa-47ad-9fd5-c294d310692f" providerId="ADAL" clId="{CFD5E1CE-30BC-4205-A237-FD266109220A}" dt="2025-08-28T15:24:31.506" v="1110" actId="2696"/>
          <pc:sldLayoutMkLst>
            <pc:docMk/>
            <pc:sldMasterMk cId="4061705249" sldId="2147483729"/>
            <pc:sldLayoutMk cId="1303410384" sldId="2147483730"/>
          </pc:sldLayoutMkLst>
        </pc:sldLayoutChg>
        <pc:sldLayoutChg chg="del">
          <pc:chgData name="Mari Helene Tønsberg" userId="a8dfba8d-08aa-47ad-9fd5-c294d310692f" providerId="ADAL" clId="{CFD5E1CE-30BC-4205-A237-FD266109220A}" dt="2025-08-28T15:24:31.506" v="1110" actId="2696"/>
          <pc:sldLayoutMkLst>
            <pc:docMk/>
            <pc:sldMasterMk cId="4061705249" sldId="2147483729"/>
            <pc:sldLayoutMk cId="822799857" sldId="2147483731"/>
          </pc:sldLayoutMkLst>
        </pc:sldLayoutChg>
        <pc:sldLayoutChg chg="del">
          <pc:chgData name="Mari Helene Tønsberg" userId="a8dfba8d-08aa-47ad-9fd5-c294d310692f" providerId="ADAL" clId="{CFD5E1CE-30BC-4205-A237-FD266109220A}" dt="2025-08-28T15:24:31.506" v="1110" actId="2696"/>
          <pc:sldLayoutMkLst>
            <pc:docMk/>
            <pc:sldMasterMk cId="4061705249" sldId="2147483729"/>
            <pc:sldLayoutMk cId="1503965506" sldId="2147483732"/>
          </pc:sldLayoutMkLst>
        </pc:sldLayoutChg>
        <pc:sldLayoutChg chg="del">
          <pc:chgData name="Mari Helene Tønsberg" userId="a8dfba8d-08aa-47ad-9fd5-c294d310692f" providerId="ADAL" clId="{CFD5E1CE-30BC-4205-A237-FD266109220A}" dt="2025-08-28T15:24:31.506" v="1110" actId="2696"/>
          <pc:sldLayoutMkLst>
            <pc:docMk/>
            <pc:sldMasterMk cId="4061705249" sldId="2147483729"/>
            <pc:sldLayoutMk cId="820089243" sldId="2147483733"/>
          </pc:sldLayoutMkLst>
        </pc:sldLayoutChg>
        <pc:sldLayoutChg chg="del">
          <pc:chgData name="Mari Helene Tønsberg" userId="a8dfba8d-08aa-47ad-9fd5-c294d310692f" providerId="ADAL" clId="{CFD5E1CE-30BC-4205-A237-FD266109220A}" dt="2025-08-28T15:24:31.506" v="1110" actId="2696"/>
          <pc:sldLayoutMkLst>
            <pc:docMk/>
            <pc:sldMasterMk cId="4061705249" sldId="2147483729"/>
            <pc:sldLayoutMk cId="3799353553" sldId="2147483734"/>
          </pc:sldLayoutMkLst>
        </pc:sldLayoutChg>
        <pc:sldLayoutChg chg="del">
          <pc:chgData name="Mari Helene Tønsberg" userId="a8dfba8d-08aa-47ad-9fd5-c294d310692f" providerId="ADAL" clId="{CFD5E1CE-30BC-4205-A237-FD266109220A}" dt="2025-08-28T15:24:31.506" v="1110" actId="2696"/>
          <pc:sldLayoutMkLst>
            <pc:docMk/>
            <pc:sldMasterMk cId="4061705249" sldId="2147483729"/>
            <pc:sldLayoutMk cId="794623517" sldId="2147483735"/>
          </pc:sldLayoutMkLst>
        </pc:sldLayoutChg>
        <pc:sldLayoutChg chg="del">
          <pc:chgData name="Mari Helene Tønsberg" userId="a8dfba8d-08aa-47ad-9fd5-c294d310692f" providerId="ADAL" clId="{CFD5E1CE-30BC-4205-A237-FD266109220A}" dt="2025-08-28T15:24:31.506" v="1110" actId="2696"/>
          <pc:sldLayoutMkLst>
            <pc:docMk/>
            <pc:sldMasterMk cId="4061705249" sldId="2147483729"/>
            <pc:sldLayoutMk cId="598113052" sldId="2147483736"/>
          </pc:sldLayoutMkLst>
        </pc:sldLayoutChg>
        <pc:sldLayoutChg chg="del">
          <pc:chgData name="Mari Helene Tønsberg" userId="a8dfba8d-08aa-47ad-9fd5-c294d310692f" providerId="ADAL" clId="{CFD5E1CE-30BC-4205-A237-FD266109220A}" dt="2025-08-28T15:24:31.506" v="1110" actId="2696"/>
          <pc:sldLayoutMkLst>
            <pc:docMk/>
            <pc:sldMasterMk cId="4061705249" sldId="2147483729"/>
            <pc:sldLayoutMk cId="1204700874" sldId="2147483737"/>
          </pc:sldLayoutMkLst>
        </pc:sldLayoutChg>
        <pc:sldLayoutChg chg="del">
          <pc:chgData name="Mari Helene Tønsberg" userId="a8dfba8d-08aa-47ad-9fd5-c294d310692f" providerId="ADAL" clId="{CFD5E1CE-30BC-4205-A237-FD266109220A}" dt="2025-08-28T15:24:31.506" v="1110" actId="2696"/>
          <pc:sldLayoutMkLst>
            <pc:docMk/>
            <pc:sldMasterMk cId="4061705249" sldId="2147483729"/>
            <pc:sldLayoutMk cId="3219951543" sldId="2147483738"/>
          </pc:sldLayoutMkLst>
        </pc:sldLayoutChg>
        <pc:sldLayoutChg chg="del">
          <pc:chgData name="Mari Helene Tønsberg" userId="a8dfba8d-08aa-47ad-9fd5-c294d310692f" providerId="ADAL" clId="{CFD5E1CE-30BC-4205-A237-FD266109220A}" dt="2025-08-28T15:24:31.506" v="1110" actId="2696"/>
          <pc:sldLayoutMkLst>
            <pc:docMk/>
            <pc:sldMasterMk cId="4061705249" sldId="2147483729"/>
            <pc:sldLayoutMk cId="809499162" sldId="2147483739"/>
          </pc:sldLayoutMkLst>
        </pc:sldLayoutChg>
        <pc:sldLayoutChg chg="del">
          <pc:chgData name="Mari Helene Tønsberg" userId="a8dfba8d-08aa-47ad-9fd5-c294d310692f" providerId="ADAL" clId="{CFD5E1CE-30BC-4205-A237-FD266109220A}" dt="2025-08-28T15:24:31.506" v="1110" actId="2696"/>
          <pc:sldLayoutMkLst>
            <pc:docMk/>
            <pc:sldMasterMk cId="4061705249" sldId="2147483729"/>
            <pc:sldLayoutMk cId="3948643424" sldId="2147483740"/>
          </pc:sldLayoutMkLst>
        </pc:sldLayoutChg>
        <pc:sldLayoutChg chg="del">
          <pc:chgData name="Mari Helene Tønsberg" userId="a8dfba8d-08aa-47ad-9fd5-c294d310692f" providerId="ADAL" clId="{CFD5E1CE-30BC-4205-A237-FD266109220A}" dt="2025-08-28T15:24:31.506" v="1110" actId="2696"/>
          <pc:sldLayoutMkLst>
            <pc:docMk/>
            <pc:sldMasterMk cId="4061705249" sldId="2147483729"/>
            <pc:sldLayoutMk cId="2540019591" sldId="2147483741"/>
          </pc:sldLayoutMkLst>
        </pc:sldLayoutChg>
        <pc:sldLayoutChg chg="del">
          <pc:chgData name="Mari Helene Tønsberg" userId="a8dfba8d-08aa-47ad-9fd5-c294d310692f" providerId="ADAL" clId="{CFD5E1CE-30BC-4205-A237-FD266109220A}" dt="2025-08-28T15:24:31.506" v="1110" actId="2696"/>
          <pc:sldLayoutMkLst>
            <pc:docMk/>
            <pc:sldMasterMk cId="4061705249" sldId="2147483729"/>
            <pc:sldLayoutMk cId="311258570" sldId="2147483742"/>
          </pc:sldLayoutMkLst>
        </pc:sldLayoutChg>
        <pc:sldLayoutChg chg="del">
          <pc:chgData name="Mari Helene Tønsberg" userId="a8dfba8d-08aa-47ad-9fd5-c294d310692f" providerId="ADAL" clId="{CFD5E1CE-30BC-4205-A237-FD266109220A}" dt="2025-08-28T15:24:31.506" v="1110" actId="2696"/>
          <pc:sldLayoutMkLst>
            <pc:docMk/>
            <pc:sldMasterMk cId="4061705249" sldId="2147483729"/>
            <pc:sldLayoutMk cId="263778682" sldId="2147483743"/>
          </pc:sldLayoutMkLst>
        </pc:sldLayoutChg>
        <pc:sldLayoutChg chg="del">
          <pc:chgData name="Mari Helene Tønsberg" userId="a8dfba8d-08aa-47ad-9fd5-c294d310692f" providerId="ADAL" clId="{CFD5E1CE-30BC-4205-A237-FD266109220A}" dt="2025-08-28T15:24:31.506" v="1110" actId="2696"/>
          <pc:sldLayoutMkLst>
            <pc:docMk/>
            <pc:sldMasterMk cId="4061705249" sldId="2147483729"/>
            <pc:sldLayoutMk cId="3779276102" sldId="2147483744"/>
          </pc:sldLayoutMkLst>
        </pc:sldLayoutChg>
        <pc:sldLayoutChg chg="del">
          <pc:chgData name="Mari Helene Tønsberg" userId="a8dfba8d-08aa-47ad-9fd5-c294d310692f" providerId="ADAL" clId="{CFD5E1CE-30BC-4205-A237-FD266109220A}" dt="2025-08-28T15:24:31.506" v="1110" actId="2696"/>
          <pc:sldLayoutMkLst>
            <pc:docMk/>
            <pc:sldMasterMk cId="4061705249" sldId="2147483729"/>
            <pc:sldLayoutMk cId="3304664566" sldId="214748374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lys&#10;&#10;Automatisk generert beskrivelse">
            <a:extLst>
              <a:ext uri="{FF2B5EF4-FFF2-40B4-BE49-F238E27FC236}">
                <a16:creationId xmlns:a16="http://schemas.microsoft.com/office/drawing/2014/main" id="{1EC0E4C4-3BBA-4C52-A3A7-75BE9130C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B6844EF-DB8E-4AF9-9F34-9CDDDD85BE8D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5FB16F1-1EE8-4D3B-88A2-A493557A1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211578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56FE78-5F53-46CA-9941-9ADDB621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CF3C85-6C0C-45C2-8DDB-743694BB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E6775-DB89-43F6-AA36-9C40E2C81910}" type="datetimeFigureOut">
              <a:rPr lang="nb-NO" smtClean="0"/>
              <a:t>31.08.2025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F66373-3B7B-4945-868B-05809A9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F2FE77-5F61-4B30-AF9D-2B98FEE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D3192E-FEAD-42D6-9D9D-15B545C10447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837F802-FE44-43A0-862C-FE32DEFF9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726" y="649671"/>
            <a:ext cx="5567723" cy="80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55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334198-4568-488A-88BD-EEE42095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D93029-CD10-450F-B4B1-31547DB59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4D657-277E-430F-AD81-03D6A935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6775-DB89-43F6-AA36-9C40E2C81910}" type="datetimeFigureOut">
              <a:rPr lang="nb-NO" smtClean="0"/>
              <a:t>31.08.2025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AA2AE-3FE1-4D65-9C63-D2F1A5FC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9F7687-F855-4031-93D1-879D49F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192E-FEAD-42D6-9D9D-15B545C10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872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87B7BD8-5887-4FF4-B567-EBDCF8FF5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924D446-5067-4070-9143-D3CBF006D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479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3781F3-6661-475A-8536-46928C32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6775-DB89-43F6-AA36-9C40E2C81910}" type="datetimeFigureOut">
              <a:rPr lang="nb-NO" smtClean="0"/>
              <a:t>31.08.2025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AD5D99-365A-47E3-8D37-E8EDE300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ECA96E-82E9-4C13-BD84-9E9C0908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192E-FEAD-42D6-9D9D-15B545C10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4252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killeark_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719667" y="1628777"/>
            <a:ext cx="10801351" cy="772437"/>
          </a:xfrm>
        </p:spPr>
        <p:txBody>
          <a:bodyPr anchor="b">
            <a:norm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721273" y="2515146"/>
            <a:ext cx="10799720" cy="91138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85558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tel med 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60466"/>
            <a:ext cx="12192000" cy="45333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ED9B-6952-454B-89D6-91C443FEB989}" type="datetime1">
              <a:rPr lang="nb-NO" smtClean="0"/>
              <a:t>31.08.2025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Rælingen 29.08.2019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9BE08-7FF7-430D-AF2F-9793E1654A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936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lysbilde (med bilde)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12D20A38-943D-4168-90FF-FDD1105BEC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60858" y="0"/>
            <a:ext cx="4531142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7B1DC55-44F6-4069-AF9A-5B34877C4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490" y="2513397"/>
            <a:ext cx="5736770" cy="138499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45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D8B9EDE-1B0E-47B9-B29A-E0C8F33B6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490" y="3934254"/>
            <a:ext cx="5736770" cy="519373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3375">
                <a:solidFill>
                  <a:schemeClr val="lt1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1FFC39-2357-49CF-8AAD-0ED9850288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7420E965-D13E-4770-852F-F65F35A78476}" type="datetime1">
              <a:rPr lang="nb-NO" smtClean="0"/>
              <a:pPr/>
              <a:t>31.08.2025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1193AB3-C4F9-4D46-AD16-5F87447DC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AD10DF-26F4-4DFA-B0C9-DF9C1D791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BDFE5B2-30AA-4B07-A289-8689B0294A6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CBB3E1A1-149E-43EF-A00B-E73E2FD232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1490" y="5008863"/>
            <a:ext cx="4390570" cy="3462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Dato, navn og sted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98BFED97-0D45-F145-BED7-F94EAFC9A776}"/>
              </a:ext>
            </a:extLst>
          </p:cNvPr>
          <p:cNvSpPr txBox="1"/>
          <p:nvPr userDrawn="1"/>
        </p:nvSpPr>
        <p:spPr>
          <a:xfrm>
            <a:off x="6419246" y="6114757"/>
            <a:ext cx="1478412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b-NO" sz="1875" b="1">
                <a:solidFill>
                  <a:schemeClr val="lt1"/>
                </a:solidFill>
                <a:latin typeface="+mj-lt"/>
              </a:rPr>
              <a:t>viken.no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68534D34-CBAC-1049-BE22-ED44B5C88A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490" y="6047965"/>
            <a:ext cx="1274070" cy="376973"/>
          </a:xfrm>
          <a:prstGeom prst="rect">
            <a:avLst/>
          </a:prstGeom>
        </p:spPr>
      </p:pic>
      <p:pic>
        <p:nvPicPr>
          <p:cNvPr id="15" name="Bilde 14" descr="Et bilde som inneholder tekst&#10;&#10;Automatisk generert beskrivelse">
            <a:extLst>
              <a:ext uri="{FF2B5EF4-FFF2-40B4-BE49-F238E27FC236}">
                <a16:creationId xmlns:a16="http://schemas.microsoft.com/office/drawing/2014/main" id="{A0495899-5E23-A64E-9D31-2D8200FA8C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5360" y="116632"/>
            <a:ext cx="2653335" cy="11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60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5D76A853-CC1C-43A8-B146-AB8268B7F1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39267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FFEAEB1-8C63-49EB-BE5E-EE8BCDD77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889" y="690342"/>
            <a:ext cx="6470700" cy="634789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36B4A9-0FBB-4B0C-B442-0C3235633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889" y="2304700"/>
            <a:ext cx="6470700" cy="3148517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9B9117-300E-4182-A5DF-A863D28A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nb-NO"/>
              <a:t>Side </a:t>
            </a:r>
            <a:fld id="{FBDFE5B2-30AA-4B07-A289-8689B0294A6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E3F2D03-051D-434B-9F84-359CC7178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7889" y="1316025"/>
            <a:ext cx="6470700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>
                <a:latin typeface="+mn-lt"/>
              </a:defRPr>
            </a:lvl1pPr>
            <a:lvl2pPr marL="235744" indent="0">
              <a:buNone/>
              <a:defRPr sz="3000"/>
            </a:lvl2pPr>
            <a:lvl3pPr marL="825103" indent="0">
              <a:buNone/>
              <a:defRPr sz="3000"/>
            </a:lvl3pPr>
            <a:lvl4pPr marL="824850" indent="0">
              <a:buNone/>
              <a:defRPr sz="3000"/>
            </a:lvl4pPr>
            <a:lvl5pPr marL="824850" indent="0">
              <a:buNone/>
              <a:defRPr sz="3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0BB92BC6-5BDF-45DF-99F8-5ACD15B0E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7DDED0CB-21DF-4F8F-82AA-1777CF6E4355}" type="datetime1">
              <a:rPr lang="nb-NO" smtClean="0"/>
              <a:pPr/>
              <a:t>31.08.2025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5719A1A7-E711-4F30-AF0D-CA5E6528F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5B9300A-7FA2-5F4B-90D9-83FA120FAB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5805264"/>
            <a:ext cx="1647513" cy="74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41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FEAEB1-8C63-49EB-BE5E-EE8BCDD77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90" y="662514"/>
            <a:ext cx="10894821" cy="634789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36B4A9-0FBB-4B0C-B442-0C3235633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90" y="2276872"/>
            <a:ext cx="10894821" cy="3148517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9C8A982-D60A-47C1-8542-FD8F6CE5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7DDED0CB-21DF-4F8F-82AA-1777CF6E4355}" type="datetime1">
              <a:rPr lang="nb-NO" smtClean="0"/>
              <a:pPr/>
              <a:t>31.08.2025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334430-C11F-4FD0-A785-DF791A41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9B9117-300E-4182-A5DF-A863D28A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nb-NO"/>
              <a:t>Side </a:t>
            </a:r>
            <a:fld id="{FBDFE5B2-30AA-4B07-A289-8689B0294A6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E3F2D03-051D-434B-9F84-359CC7178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081" y="1288197"/>
            <a:ext cx="10903330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>
                <a:latin typeface="+mn-lt"/>
              </a:defRPr>
            </a:lvl1pPr>
            <a:lvl2pPr marL="235744" indent="0">
              <a:buNone/>
              <a:defRPr sz="3000"/>
            </a:lvl2pPr>
            <a:lvl3pPr marL="825103" indent="0">
              <a:buNone/>
              <a:defRPr sz="3000"/>
            </a:lvl3pPr>
            <a:lvl4pPr marL="824850" indent="0">
              <a:buNone/>
              <a:defRPr sz="3000"/>
            </a:lvl4pPr>
            <a:lvl5pPr marL="824850" indent="0">
              <a:buNone/>
              <a:defRPr sz="3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9793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930DA7-9335-4E46-9D83-420FC8BE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CC9872-E4D6-4729-80A2-7FA45124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56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4C5C33-0EC6-416F-9FED-B905746D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6775-DB89-43F6-AA36-9C40E2C81910}" type="datetimeFigureOut">
              <a:rPr lang="nb-NO" smtClean="0"/>
              <a:t>31.08.2025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E329F5-FA29-4C37-A90C-58A8BB5A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D4DB3E-5BB2-449A-836D-41ECA9D5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192E-FEAD-42D6-9D9D-15B545C10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697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3B996AA-813C-4393-9F52-9E67F660C37B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CDF03F7-47D2-4877-AC0A-7688E621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31CA81-E160-44B0-9B09-C692BA664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966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DFEFA9-8ACF-4E16-90FE-BFCB7FCD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E6775-DB89-43F6-AA36-9C40E2C81910}" type="datetimeFigureOut">
              <a:rPr lang="nb-NO" smtClean="0"/>
              <a:t>31.08.2025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B20001-282F-4522-9EFF-D58281A0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C8F343-FEA5-4C86-82E5-14F87474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D3192E-FEAD-42D6-9D9D-15B545C10447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1C79FE9E-E174-4816-8749-195C15C60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563" y="5721059"/>
            <a:ext cx="3516650" cy="51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0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FB490-A0CF-49D4-8077-470CDBD4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36BB0B-C5F9-4A85-A411-E471F454B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87532E-3195-4ACC-86DC-E8030284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F47C6B-B370-4C90-9024-AE409FC2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6775-DB89-43F6-AA36-9C40E2C81910}" type="datetimeFigureOut">
              <a:rPr lang="nb-NO" smtClean="0"/>
              <a:t>31.08.2025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C0D8A6-DB8D-4804-96E0-E4C863F9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4FA741-8081-4331-A638-192B777F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192E-FEAD-42D6-9D9D-15B545C10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3760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09A8A7-6FE4-4DE0-B7AF-582FB71A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08D989-E242-4369-936D-63DF837E1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A7E22A-E1CB-4C22-9E6C-B495F5FBF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18D5030-0534-4B66-97ED-8F27E3ACC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CDC1207-99F2-4870-9FC0-404BEE62E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2C29777-B62C-40C2-82A1-39E336EA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6775-DB89-43F6-AA36-9C40E2C81910}" type="datetimeFigureOut">
              <a:rPr lang="nb-NO" smtClean="0"/>
              <a:t>31.08.2025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74FBCCE-9547-42CE-B859-3D0BA2C9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D93BC5-9A96-442F-94F8-7BC7B4E8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192E-FEAD-42D6-9D9D-15B545C10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377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97353-65B1-45D8-A4A1-9F999D7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F752D4-D5C1-4D83-A1B0-D4434A9E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6775-DB89-43F6-AA36-9C40E2C81910}" type="datetimeFigureOut">
              <a:rPr lang="nb-NO" smtClean="0"/>
              <a:t>31.08.2025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E89A836-AE22-48B2-9FDE-A2E01D97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8F98E1-A198-4A85-A1A8-21B230C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192E-FEAD-42D6-9D9D-15B545C10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297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5E71CAA-387C-408D-AAB9-5A3648D1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6775-DB89-43F6-AA36-9C40E2C81910}" type="datetimeFigureOut">
              <a:rPr lang="nb-NO" smtClean="0"/>
              <a:t>31.08.2025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53FCBA4-A28C-462F-919D-93245657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C3F32E-D2E4-488F-82C3-9767AE87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192E-FEAD-42D6-9D9D-15B545C10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767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A373A2-8227-45DE-A8C5-70102339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C4FB4E-2108-4131-846B-367FEFC3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24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0D9D36-EE8F-45DE-9B91-9D9074555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DB524CA-745F-4AC4-89A5-11412CA1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6775-DB89-43F6-AA36-9C40E2C81910}" type="datetimeFigureOut">
              <a:rPr lang="nb-NO" smtClean="0"/>
              <a:t>31.08.2025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08DFA5-DCEB-413C-B6DA-7EE03E9A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D4325A-F722-4DCD-8530-C3211F5A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192E-FEAD-42D6-9D9D-15B545C10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256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E7F5C5-84A2-452D-A4F4-18E32522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B7D057-224F-4DB6-AC96-7117AE1C3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564CCD-795B-454B-AB0A-D114F9E7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6775-DB89-43F6-AA36-9C40E2C81910}" type="datetimeFigureOut">
              <a:rPr lang="nb-NO" smtClean="0"/>
              <a:t>31.08.2025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3FC0AB-8656-40E4-858B-E1B34FB5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5DEBF97-1FC0-4D5B-85FD-B421103F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192E-FEAD-42D6-9D9D-15B545C1044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D3E6DAC-CCCF-4CE2-8091-8CD81CA65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2223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3B3E75E-2741-44D0-A59D-CE517F62942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6390C31-2FDB-4F0F-9A34-71F2A5E9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148BFB-E633-4D94-BACF-7268B29C9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6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1620F2-F337-4AA8-A484-6EFDE69D7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6E6775-DB89-43F6-AA36-9C40E2C81910}" type="datetimeFigureOut">
              <a:rPr lang="nb-NO" smtClean="0"/>
              <a:t>31.08.2025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A6F4E6-30AC-47DF-AACB-6B620CCC8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E93409-E736-42E8-A73A-F269D95F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6D3192E-FEAD-42D6-9D9D-15B545C10447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C2DE0A2-1E56-4610-8248-3FD486BF04F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558" y="5719795"/>
            <a:ext cx="3546626" cy="51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7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25" r:id="rId12"/>
    <p:sldLayoutId id="2147483726" r:id="rId13"/>
    <p:sldLayoutId id="2147483727" r:id="rId14"/>
    <p:sldLayoutId id="2147483728" r:id="rId15"/>
    <p:sldLayoutId id="214748372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B5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B5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400" kern="1200">
          <a:solidFill>
            <a:srgbClr val="003B5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000" kern="1200">
          <a:solidFill>
            <a:srgbClr val="003B5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fk.no/raelingen-vgs/_f/p61/if9f8b585-affe-484a-a1a5-58df37f75062/handlingsplan-kapittel-12-for-skolemiljo-ralingen-vgs-202526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fk.no/tjenester/skole-og-opplaring/opplaring-i-skole/inschool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afk.no/tjenester/skole-og-opplaring/opplaring-i-skole/reglement-retningslinjer-og-veiledere/frava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fk.no/raelingen-vgs/om-skolen/organisasjon-og-ledelse/rektor-og-ledelse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afk.no/raelingen-vgs/kontakt-oss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fk.no/raelingen-vgs/aktuelt/info-til-elever-og-foresatte-om-orden-og-oppforsel-uten-karakter-skolearet-2024-25.215806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fk.no/tjenester/skole-og-opplaring/opplaring-i-skole/reglement-retningslinjer-og-veiledere/skoleregle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E99C7D-667F-F77A-C5D5-D43EB343AF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nb-NO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Velkommen til Rælingen </a:t>
            </a:r>
            <a:r>
              <a:rPr kumimoji="0" lang="nb-NO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vgs</a:t>
            </a:r>
            <a:r>
              <a:rPr kumimoji="0" lang="nb-NO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!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2B9BD5-B6DF-0574-CE92-F9585FC22E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Foreldremøte for Vg1 studiespesialisering og idrettsfag, Vg1 og Vg2 Salg og service og reiseliv og Vg2 Service, sikkerhet og administrasjon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28. August 2025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478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BFD121-1A43-A929-9458-2106235B4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Reaksjoner ved brudd på skolereglene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947A61-032E-8BC2-B764-C5D709BDC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lvl="0"/>
            <a:r>
              <a:rPr lang="nb-NO" dirty="0"/>
              <a:t>Samtale med elev (faglærer)</a:t>
            </a:r>
          </a:p>
          <a:p>
            <a:pPr lvl="0"/>
            <a:r>
              <a:rPr lang="nb-NO" dirty="0"/>
              <a:t>Telefon/skriftlig melding til foresatte (faglærer/kontaktlærer/avdelingsleder) </a:t>
            </a:r>
          </a:p>
          <a:p>
            <a:pPr lvl="0"/>
            <a:r>
              <a:rPr lang="nb-NO" dirty="0"/>
              <a:t>Møte med elev og foresatte (faglærer/kontaktlærer/avdelingsleder)</a:t>
            </a:r>
          </a:p>
          <a:p>
            <a:pPr lvl="0"/>
            <a:r>
              <a:rPr lang="nb-NO" dirty="0"/>
              <a:t>Skriftlig advarsel til elev (sendes </a:t>
            </a:r>
            <a:r>
              <a:rPr lang="nb-NO" dirty="0" err="1"/>
              <a:t>evt</a:t>
            </a:r>
            <a:r>
              <a:rPr lang="nb-NO" dirty="0"/>
              <a:t> foresatte) (avdelingsleder)</a:t>
            </a:r>
          </a:p>
          <a:p>
            <a:pPr lvl="0"/>
            <a:r>
              <a:rPr lang="nb-NO" dirty="0"/>
              <a:t>Bortvisning (hel dag) (rektor), bortvisning fra </a:t>
            </a:r>
            <a:r>
              <a:rPr lang="nb-NO" dirty="0" err="1"/>
              <a:t>undervisningsøkt</a:t>
            </a:r>
            <a:r>
              <a:rPr lang="nb-NO" dirty="0"/>
              <a:t> (faglærer)</a:t>
            </a:r>
          </a:p>
          <a:p>
            <a:pPr lvl="0"/>
            <a:r>
              <a:rPr lang="nb-NO" dirty="0"/>
              <a:t>Skolebytte (skoleeier)</a:t>
            </a:r>
          </a:p>
          <a:p>
            <a:pPr lvl="0"/>
            <a:r>
              <a:rPr lang="nb-NO" dirty="0"/>
              <a:t>Anmeldelse av straffbare forhold eller krav om erstatningsansvar (rektor)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2626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02D147-3207-F01A-9568-D35A27789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Elevene kan forvente at: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15AF6F-79AF-BE47-FD98-E4650457F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974"/>
            <a:ext cx="10515600" cy="4611756"/>
          </a:xfrm>
        </p:spPr>
        <p:txBody>
          <a:bodyPr>
            <a:normAutofit lnSpcReduction="10000"/>
          </a:bodyPr>
          <a:lstStyle/>
          <a:p>
            <a:r>
              <a:rPr lang="nb-NO" dirty="0">
                <a:highlight>
                  <a:srgbClr val="FFFF00"/>
                </a:highlight>
              </a:rPr>
              <a:t>De sosiale ferdighetene empati, samarbeid, selvhevdelse, selvkontroll og ansvarlighet er grunnleggende for deres faglige og sosiale læring og utvikling</a:t>
            </a:r>
          </a:p>
          <a:p>
            <a:r>
              <a:rPr lang="nb-NO" dirty="0"/>
              <a:t>De blir møtt med respekt, tillit og en anerkjennende holdning</a:t>
            </a:r>
          </a:p>
          <a:p>
            <a:r>
              <a:rPr lang="nb-NO" dirty="0"/>
              <a:t>De får et ansvar i å bidra aktivt i egen læringsprosess</a:t>
            </a:r>
          </a:p>
          <a:p>
            <a:r>
              <a:rPr lang="nb-NO" dirty="0"/>
              <a:t>De blir møtt med tydelige rammer, gode rutiner og struktur for opplæringen fra 1. dag</a:t>
            </a:r>
          </a:p>
          <a:p>
            <a:r>
              <a:rPr lang="nb-NO" dirty="0"/>
              <a:t>En rask fraværsoppfølging, et dyktig lag rundt eleven og et godt skole-hjemsamarbeid er sentralt i opplæringen</a:t>
            </a:r>
          </a:p>
          <a:p>
            <a:r>
              <a:rPr lang="nb-NO" dirty="0"/>
              <a:t>Skolen stiller krav til dem for at de skal lykkes med å nå de målene de setter seg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14E9057-1A58-1D4E-FF3C-E9C884F08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54E591-FE2E-43B2-AA10-CED1F6D2B15C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70438F2-77BF-5F5D-F3AD-853268B0F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3F8D-13D9-476F-8913-874048E624A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826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F86DCDD4-76DE-4DCF-A48F-FEF6269FC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354" y="1162315"/>
            <a:ext cx="9444521" cy="4479360"/>
          </a:xfrm>
          <a:prstGeom prst="rect">
            <a:avLst/>
          </a:prstGeo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2B6A4B5-34EB-4CF3-9247-7E05E71FA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913"/>
          </a:xfrm>
        </p:spPr>
        <p:txBody>
          <a:bodyPr anchor="ctr">
            <a:normAutofit fontScale="90000"/>
          </a:bodyPr>
          <a:lstStyle/>
          <a:p>
            <a:r>
              <a:rPr lang="nb-NO" sz="2800" dirty="0"/>
              <a:t>Kap.12: Handlingsplan for et trygt, godt og inkluderende skolemiljø</a:t>
            </a:r>
            <a:br>
              <a:rPr lang="nb-NO" sz="2800" dirty="0"/>
            </a:br>
            <a:r>
              <a:rPr lang="nb-NO" sz="2800" dirty="0"/>
              <a:t> </a:t>
            </a:r>
            <a:r>
              <a:rPr lang="nb-NO" sz="2800" dirty="0">
                <a:hlinkClick r:id="rId3"/>
              </a:rPr>
              <a:t>handlingsplan-kapittel-12-for-skolemiljo-ralingen-vgs-202526.pdf</a:t>
            </a:r>
            <a:endParaRPr lang="nb-NO" sz="2800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0531AEB-CFB8-4E31-B3CA-ECFCB9F14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Rælingen 29.08.2019</a:t>
            </a:r>
          </a:p>
        </p:txBody>
      </p:sp>
    </p:spTree>
    <p:extLst>
      <p:ext uri="{BB962C8B-B14F-4D97-AF65-F5344CB8AC3E}">
        <p14:creationId xmlns:p14="http://schemas.microsoft.com/office/powerpoint/2010/main" val="10989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69970D-4470-49EF-BAE8-9FAA8D6D0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  <a:r>
              <a:rPr lang="nb-NO" dirty="0" err="1"/>
              <a:t>InSchool</a:t>
            </a:r>
            <a:endParaRPr lang="nb-NO" sz="3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9B6AD7-B24F-465E-91ED-9174E3E3E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b="1" dirty="0">
                <a:cs typeface="Calibri Light"/>
              </a:rPr>
              <a:t>Elevens</a:t>
            </a:r>
            <a:r>
              <a:rPr lang="nb-NO" dirty="0">
                <a:cs typeface="Calibri Light"/>
              </a:rPr>
              <a:t> administrasjon av seg selv</a:t>
            </a:r>
          </a:p>
          <a:p>
            <a:pPr lvl="1"/>
            <a:r>
              <a:rPr lang="nb-NO" dirty="0">
                <a:cs typeface="Calibri Light"/>
              </a:rPr>
              <a:t>Se timeplanen</a:t>
            </a:r>
          </a:p>
          <a:p>
            <a:pPr lvl="1"/>
            <a:r>
              <a:rPr lang="nb-NO" dirty="0">
                <a:cs typeface="Calibri Light"/>
              </a:rPr>
              <a:t>Dokumentere fravær</a:t>
            </a:r>
            <a:endParaRPr lang="nb-NO" dirty="0"/>
          </a:p>
          <a:p>
            <a:pPr lvl="1"/>
            <a:r>
              <a:rPr lang="nb-NO" dirty="0">
                <a:cs typeface="Calibri Light"/>
              </a:rPr>
              <a:t>Søknad om fritak, fratrekk fravær, godkjenning av tidligere beståtte fag</a:t>
            </a:r>
          </a:p>
          <a:p>
            <a:pPr lvl="1"/>
            <a:r>
              <a:rPr lang="nb-NO" dirty="0">
                <a:cs typeface="Calibri Light"/>
              </a:rPr>
              <a:t>Karakterer</a:t>
            </a:r>
          </a:p>
          <a:p>
            <a:pPr lvl="1"/>
            <a:r>
              <a:rPr lang="nb-NO" dirty="0">
                <a:cs typeface="Calibri Light"/>
              </a:rPr>
              <a:t>Fraværsoversikt</a:t>
            </a:r>
          </a:p>
          <a:p>
            <a:pPr marL="457200" lvl="1" indent="0">
              <a:buNone/>
            </a:pPr>
            <a:endParaRPr lang="nb-NO" dirty="0">
              <a:cs typeface="Calibri Light"/>
            </a:endParaRPr>
          </a:p>
          <a:p>
            <a:pPr lvl="1"/>
            <a:endParaRPr lang="nb-NO" dirty="0">
              <a:cs typeface="Calibri Light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2A54200-F557-4A3E-83AE-8EEFD8277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3C15B-75A9-4382-9FDD-586A2F4107EC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0FB68A6-CAFE-4BC8-A2A1-70BBA30ED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3F8D-13D9-476F-8913-874048E624A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62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DB38F-179A-4797-A639-BA0DCE11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InSchool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- Logg inn: </a:t>
            </a:r>
            <a:r>
              <a:rPr kumimoji="0" lang="nb-NO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/>
                <a:ea typeface="+mj-ea"/>
                <a:cs typeface="+mj-cs"/>
                <a:hlinkClick r:id="rId2"/>
              </a:rPr>
              <a:t>InSchool</a:t>
            </a: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/>
                <a:ea typeface="+mj-ea"/>
                <a:cs typeface="+mj-cs"/>
                <a:hlinkClick r:id="rId2"/>
              </a:rPr>
              <a:t> - Akershus fylkeskommune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38B0E-64BA-4335-A21E-1089877F7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>
                <a:ea typeface="+mn-lt"/>
                <a:cs typeface="+mn-lt"/>
              </a:rPr>
              <a:t>Foresatte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kan</a:t>
            </a:r>
            <a:r>
              <a:rPr lang="en-US" dirty="0">
                <a:ea typeface="+mn-lt"/>
                <a:cs typeface="+mn-lt"/>
              </a:rPr>
              <a:t> se </a:t>
            </a:r>
            <a:r>
              <a:rPr lang="en-US" dirty="0" err="1">
                <a:ea typeface="+mn-lt"/>
                <a:cs typeface="+mn-lt"/>
              </a:rPr>
              <a:t>noe</a:t>
            </a:r>
            <a:endParaRPr lang="en-US" dirty="0">
              <a:cs typeface="Calibri Light"/>
            </a:endParaRPr>
          </a:p>
          <a:p>
            <a:pPr lvl="1"/>
            <a:r>
              <a:rPr lang="en-US" dirty="0">
                <a:cs typeface="Calibri Light"/>
              </a:rPr>
              <a:t>Elevens personalia </a:t>
            </a:r>
            <a:r>
              <a:rPr lang="en-US" dirty="0" err="1">
                <a:cs typeface="Calibri Light"/>
              </a:rPr>
              <a:t>og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egen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kontaktinformasjon</a:t>
            </a:r>
            <a:endParaRPr lang="en-US" dirty="0">
              <a:cs typeface="Calibri Light"/>
            </a:endParaRPr>
          </a:p>
          <a:p>
            <a:pPr lvl="1"/>
            <a:r>
              <a:rPr lang="en-US" dirty="0" err="1">
                <a:cs typeface="Calibri Light"/>
              </a:rPr>
              <a:t>Timeplan</a:t>
            </a:r>
            <a:endParaRPr lang="en-US" dirty="0">
              <a:cs typeface="Calibri Light"/>
            </a:endParaRPr>
          </a:p>
          <a:p>
            <a:pPr lvl="1"/>
            <a:r>
              <a:rPr lang="en-US" dirty="0" err="1">
                <a:cs typeface="Calibri Light"/>
              </a:rPr>
              <a:t>Klasse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og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grupper</a:t>
            </a:r>
            <a:r>
              <a:rPr lang="en-US" dirty="0">
                <a:cs typeface="Calibri Light"/>
              </a:rPr>
              <a:t> (med </a:t>
            </a:r>
            <a:r>
              <a:rPr lang="en-US" dirty="0" err="1">
                <a:cs typeface="Calibri Light"/>
              </a:rPr>
              <a:t>faglærere</a:t>
            </a:r>
            <a:r>
              <a:rPr lang="en-US" dirty="0">
                <a:cs typeface="Calibri Light"/>
              </a:rPr>
              <a:t>)</a:t>
            </a:r>
          </a:p>
          <a:p>
            <a:pPr lvl="1"/>
            <a:r>
              <a:rPr lang="en-US" dirty="0" err="1">
                <a:cs typeface="Calibri Light"/>
              </a:rPr>
              <a:t>Historikk</a:t>
            </a:r>
            <a:r>
              <a:rPr lang="en-US" dirty="0">
                <a:cs typeface="Calibri Light"/>
              </a:rPr>
              <a:t> (samlet </a:t>
            </a:r>
            <a:r>
              <a:rPr lang="en-US" dirty="0" err="1">
                <a:cs typeface="Calibri Light"/>
              </a:rPr>
              <a:t>fravær</a:t>
            </a:r>
            <a:r>
              <a:rPr lang="en-US" dirty="0">
                <a:cs typeface="Calibri Light"/>
              </a:rPr>
              <a:t>)</a:t>
            </a:r>
          </a:p>
          <a:p>
            <a:pPr lvl="1"/>
            <a:r>
              <a:rPr lang="en-US" dirty="0" err="1">
                <a:cs typeface="Calibri Light"/>
              </a:rPr>
              <a:t>Læreplaner</a:t>
            </a:r>
            <a:endParaRPr lang="en-US" dirty="0">
              <a:cs typeface="Calibri Light"/>
            </a:endParaRPr>
          </a:p>
          <a:p>
            <a:pPr>
              <a:buFont typeface="Arial" panose="020F0302020204030204" pitchFamily="34" charset="0"/>
              <a:buChar char="•"/>
            </a:pPr>
            <a:r>
              <a:rPr lang="en-US" b="1" dirty="0" err="1">
                <a:ea typeface="+mn-lt"/>
                <a:cs typeface="+mn-lt"/>
              </a:rPr>
              <a:t>Foresatte</a:t>
            </a:r>
            <a:r>
              <a:rPr lang="en-US" dirty="0">
                <a:ea typeface="+mn-lt"/>
                <a:cs typeface="+mn-lt"/>
              </a:rPr>
              <a:t> logger inn med ID-</a:t>
            </a:r>
            <a:r>
              <a:rPr lang="en-US" dirty="0" err="1">
                <a:ea typeface="+mn-lt"/>
                <a:cs typeface="+mn-lt"/>
              </a:rPr>
              <a:t>porten</a:t>
            </a:r>
            <a:endParaRPr lang="en-US" dirty="0">
              <a:cs typeface="Calibri Light"/>
            </a:endParaRPr>
          </a:p>
          <a:p>
            <a:pPr marL="0" indent="0">
              <a:buNone/>
            </a:pPr>
            <a:endParaRPr lang="en-US" dirty="0">
              <a:cs typeface="Calibri Ligh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D6625-691E-4751-B1D5-F8D960E2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54E591-FE2E-43B2-AA10-CED1F6D2B15C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2C84FF-D9A8-4A09-87FA-1537422B6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3F8D-13D9-476F-8913-874048E624A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771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A4623-4CB3-439C-8B4F-5F2B69005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F7FD5-F4FB-4FCC-A3BB-140489D7E879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ECE950-A6F6-4B54-B44B-55DA82D18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3F8D-13D9-476F-8913-874048E624A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44214F3-92B7-49BB-8801-DFB28B2B5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42" y="174436"/>
            <a:ext cx="10865003" cy="544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37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8632B7-5DC6-396E-9F45-A1F28EC7F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Fraværsregler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9DCA7A-39DA-0FC1-C3EA-3FB98957A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Fravær og fraværsregler - Akershus fylkeskommune</a:t>
            </a:r>
            <a:endParaRPr lang="nb-NO" dirty="0"/>
          </a:p>
          <a:p>
            <a:r>
              <a:rPr lang="nb-NO" dirty="0"/>
              <a:t>Fagfravær – grense 10% (Opplæringsforskrifta §9.8)</a:t>
            </a:r>
          </a:p>
          <a:p>
            <a:pPr lvl="1"/>
            <a:r>
              <a:rPr lang="nb-NO" dirty="0"/>
              <a:t>Egenmelding opp til 10% (foresatte for elever under 18 år)</a:t>
            </a:r>
          </a:p>
          <a:p>
            <a:pPr lvl="2"/>
            <a:r>
              <a:rPr lang="nb-NO" dirty="0"/>
              <a:t>Teller på prosenten på lik linje med udokumentert fravær</a:t>
            </a:r>
          </a:p>
          <a:p>
            <a:pPr lvl="1"/>
            <a:r>
              <a:rPr lang="nb-NO" dirty="0"/>
              <a:t>Dokumentasjon/legeerklæring dersom man går over 10%</a:t>
            </a:r>
          </a:p>
          <a:p>
            <a:pPr lvl="1"/>
            <a:endParaRPr lang="nb-NO" dirty="0"/>
          </a:p>
          <a:p>
            <a:r>
              <a:rPr lang="nb-NO" dirty="0"/>
              <a:t>VIKTIG: meld fra om morgenen til kontaktlærer ved fravær. For de under 18 år må foresatte melde fraværet på e-post</a:t>
            </a:r>
          </a:p>
        </p:txBody>
      </p:sp>
    </p:spTree>
    <p:extLst>
      <p:ext uri="{BB962C8B-B14F-4D97-AF65-F5344CB8AC3E}">
        <p14:creationId xmlns:p14="http://schemas.microsoft.com/office/powerpoint/2010/main" val="2107796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person, klær, utendørs, bakke&#10;&#10;Automatisk generert beskrivelse">
            <a:extLst>
              <a:ext uri="{FF2B5EF4-FFF2-40B4-BE49-F238E27FC236}">
                <a16:creationId xmlns:a16="http://schemas.microsoft.com/office/drawing/2014/main" id="{8BB2B22A-5EC1-4F89-AE3E-841EB8590B9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3" r="25143"/>
          <a:stretch/>
        </p:blipFill>
        <p:spPr>
          <a:prstGeom prst="rect">
            <a:avLst/>
          </a:prstGeo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330E4B9-644A-464C-9743-654E75099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490" y="2513397"/>
            <a:ext cx="6176598" cy="138499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en-US" sz="4400" err="1"/>
              <a:t>Inkluderende</a:t>
            </a:r>
            <a:r>
              <a:rPr lang="en-US" sz="4400"/>
              <a:t> </a:t>
            </a:r>
            <a:r>
              <a:rPr lang="en-US" sz="4400" err="1"/>
              <a:t>avgangsmarkering</a:t>
            </a:r>
            <a:br>
              <a:rPr lang="en-US" sz="3800"/>
            </a:br>
            <a:endParaRPr lang="en-US" sz="3800"/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BCF7ABD3-4D6B-4E55-8D96-39C53F1ACF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err="1"/>
              <a:t>Møte</a:t>
            </a:r>
            <a:r>
              <a:rPr lang="en-US" sz="3600"/>
              <a:t> for </a:t>
            </a:r>
            <a:r>
              <a:rPr lang="en-US" sz="3600" err="1"/>
              <a:t>foresatte</a:t>
            </a:r>
            <a:r>
              <a:rPr lang="en-US" sz="3600"/>
              <a:t> </a:t>
            </a:r>
            <a:r>
              <a:rPr lang="en-US" sz="3600" err="1"/>
              <a:t>på</a:t>
            </a:r>
            <a:r>
              <a:rPr lang="en-US" sz="3600"/>
              <a:t> vg1</a:t>
            </a:r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2237E1-821B-4E03-B5CC-AB1F6532EB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Høsten</a:t>
            </a:r>
            <a:r>
              <a:rPr lang="en-US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85236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lassholder for bilde 15" descr="Et bilde som inneholder grafitti, malt, fargerik, dekorert&#10;&#10;Automatisk generert beskrivelse">
            <a:extLst>
              <a:ext uri="{FF2B5EF4-FFF2-40B4-BE49-F238E27FC236}">
                <a16:creationId xmlns:a16="http://schemas.microsoft.com/office/drawing/2014/main" id="{FD5851D2-C734-4481-B377-E9F0AEA6259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8036" r="28036"/>
          <a:stretch>
            <a:fillRect/>
          </a:stretch>
        </p:blipFill>
        <p:spPr/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464F7AE8-693F-4888-86CF-B45551398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888" y="332656"/>
            <a:ext cx="6912767" cy="992475"/>
          </a:xfrm>
        </p:spPr>
        <p:txBody>
          <a:bodyPr>
            <a:normAutofit fontScale="90000"/>
          </a:bodyPr>
          <a:lstStyle/>
          <a:p>
            <a:r>
              <a:rPr lang="nb-NO"/>
              <a:t>Godt og inkluderende skolemiljø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33BB236-AA38-4AA0-9695-8E660B0CA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888" y="2204864"/>
            <a:ext cx="6840759" cy="3528392"/>
          </a:xfrm>
        </p:spPr>
        <p:txBody>
          <a:bodyPr>
            <a:normAutofit fontScale="85000" lnSpcReduction="20000"/>
          </a:bodyPr>
          <a:lstStyle/>
          <a:p>
            <a:r>
              <a:rPr lang="nb-NO"/>
              <a:t>Videregående skole; en ny start, nytt miljø og nye vennskap</a:t>
            </a:r>
          </a:p>
          <a:p>
            <a:r>
              <a:rPr lang="nb-NO"/>
              <a:t>Flere ungdommer kan binde seg til en gruppe de vil være på russebuss/van eller vandregruppe med, allerede på ungdomsskolen og i starten av vg1</a:t>
            </a:r>
          </a:p>
          <a:p>
            <a:r>
              <a:rPr lang="nb-NO"/>
              <a:t>Bidrar det til et godt og inkluderende miljø og en god start?</a:t>
            </a:r>
          </a:p>
          <a:p>
            <a:r>
              <a:rPr lang="nb-NO"/>
              <a:t>Vi ønsker at våre ungdommer har en god tid på </a:t>
            </a:r>
            <a:r>
              <a:rPr lang="nb-NO" err="1"/>
              <a:t>vgs</a:t>
            </a:r>
            <a:r>
              <a:rPr lang="nb-NO"/>
              <a:t> der fokus er på tiden mellom vg1- vg3, og ikke planlegging av en ressurskrevende feiring</a:t>
            </a:r>
          </a:p>
          <a:p>
            <a:r>
              <a:rPr lang="nb-NO"/>
              <a:t>Vi ønsker at en fin feiring for hele avgangskullet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D578DCB-B75F-4E2F-A172-E31CF882B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Side </a:t>
            </a:r>
            <a:fld id="{FBDFE5B2-30AA-4B07-A289-8689B0294A6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A13F0BA-4F70-4CE5-89B2-C98B55F729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7889" y="1316025"/>
            <a:ext cx="6470700" cy="1138773"/>
          </a:xfrm>
        </p:spPr>
        <p:txBody>
          <a:bodyPr/>
          <a:lstStyle/>
          <a:p>
            <a:r>
              <a:rPr lang="nb-NO" sz="2200" b="1"/>
              <a:t>Våre ungdommer skal ha en trygg og god tid på videregående skole!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343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7" descr="Tommel opp">
            <a:extLst>
              <a:ext uri="{FF2B5EF4-FFF2-40B4-BE49-F238E27FC236}">
                <a16:creationId xmlns:a16="http://schemas.microsoft.com/office/drawing/2014/main" id="{313B7C29-BE09-C4AB-7BEA-602EA3F6D3F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27940" r="27940"/>
          <a:stretch/>
        </p:blipFill>
        <p:spPr>
          <a:noFill/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FF2BC8E9-A605-70AF-AFEF-88462906D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847" y="285891"/>
            <a:ext cx="6470700" cy="63478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3500"/>
              <a:t>Råd fra ungdom til foresatte: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D9A50A1-61FC-A3A7-FB77-5A34BF0E3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704" y="1196752"/>
            <a:ext cx="6552727" cy="407047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sz="2000"/>
              <a:t>Snakk med ungdommen din, vær nysgjerrig og åpen! Ikke avvis oss hvis vi er uenige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/>
              <a:t>Videregående skole er mer enn bare russefeiring. Snakk om hva ungdommen din har lyst til og vil få ut av tiden på vgs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/>
              <a:t>Tenk sammen om hva slags feiring de vil være med på når de blir russ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/>
              <a:t>Snakk om psykisk helse jevnlig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/>
              <a:t>Vi trenger dere! Vær tilgjengelig, edru og trygg sånn at vi tør komme til deg hvis det skjer noe vanskelig, vi trenger å bli hentet eller hjulpet med noe. 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EE0A27C-D5BB-349B-F968-1B2177F5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500" b="0" i="0" u="none" strike="noStrike" kern="1200" cap="none" spc="0" normalizeH="0" baseline="0" noProof="0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Side </a:t>
            </a:r>
            <a:fld id="{FBDFE5B2-30AA-4B07-A289-8689B0294A66}" type="slidenum">
              <a:rPr kumimoji="0" lang="nb-NO" sz="1500" b="0" i="0" u="none" strike="noStrike" kern="1200" cap="none" spc="0" normalizeH="0" baseline="0" noProof="0" smtClean="0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b-NO" sz="1500" b="0" i="0" u="none" strike="noStrike" kern="1200" cap="none" spc="0" normalizeH="0" baseline="0" noProof="0">
              <a:ln>
                <a:noFill/>
              </a:ln>
              <a:solidFill>
                <a:srgbClr val="9A3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20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9A215D-8E2C-4D75-87AB-1BE3CBA61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dirty="0"/>
              <a:t>Laget rundt eleven:</a:t>
            </a:r>
            <a:br>
              <a:rPr lang="nb-NO" sz="3600" dirty="0"/>
            </a:br>
            <a:br>
              <a:rPr lang="nb-NO" sz="3600" dirty="0"/>
            </a:br>
            <a:r>
              <a:rPr lang="da-DK" sz="3200" dirty="0">
                <a:hlinkClick r:id="rId2"/>
              </a:rPr>
              <a:t>Rektor og skolens ledelse - Rælingen videregående skole (afk.no)</a:t>
            </a:r>
            <a:endParaRPr lang="nb-NO" sz="3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51A088-B2C9-46DE-BF16-BA7EBD276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961"/>
            <a:ext cx="10515600" cy="4311942"/>
          </a:xfrm>
        </p:spPr>
        <p:txBody>
          <a:bodyPr>
            <a:normAutofit fontScale="85000" lnSpcReduction="20000"/>
          </a:bodyPr>
          <a:lstStyle/>
          <a:p>
            <a:pPr marL="0" indent="0" defTabSz="685800">
              <a:spcBef>
                <a:spcPts val="750"/>
              </a:spcBef>
              <a:buNone/>
              <a:defRPr/>
            </a:pPr>
            <a:endParaRPr kumimoji="0" lang="nb-NO" sz="3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defTabSz="685800">
              <a:spcBef>
                <a:spcPts val="750"/>
              </a:spcBef>
              <a:defRPr/>
            </a:pPr>
            <a:r>
              <a:rPr kumimoji="0" lang="nb-NO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Assisterende rektor / avdelingsleder for realfag: Åsmund Martinsen </a:t>
            </a:r>
          </a:p>
          <a:p>
            <a:pPr defTabSz="685800">
              <a:spcBef>
                <a:spcPts val="750"/>
              </a:spcBef>
              <a:defRPr/>
            </a:pPr>
            <a:r>
              <a:rPr lang="nb-NO" sz="3800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kumimoji="0" lang="nb-NO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vdelingsleder</a:t>
            </a:r>
            <a:r>
              <a:rPr kumimoji="0" lang="nb-NO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norsk, språk og samfunnsfag: Stine Hegreberg </a:t>
            </a:r>
          </a:p>
          <a:p>
            <a:pPr defTabSz="685800">
              <a:spcBef>
                <a:spcPts val="750"/>
              </a:spcBef>
              <a:defRPr/>
            </a:pPr>
            <a:r>
              <a:rPr kumimoji="0" lang="nb-NO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Avdelingsleder for yrkesfag SSR og SSA: </a:t>
            </a:r>
            <a:r>
              <a:rPr lang="nb-NO" sz="3800" dirty="0">
                <a:solidFill>
                  <a:srgbClr val="000000"/>
                </a:solidFill>
                <a:cs typeface="Times New Roman" panose="02020603050405020304" pitchFamily="18" charset="0"/>
              </a:rPr>
              <a:t>Øyvind </a:t>
            </a:r>
            <a:r>
              <a:rPr lang="nb-NO" sz="3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Korbi</a:t>
            </a:r>
            <a:endParaRPr lang="nb-NO" sz="3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defTabSz="685800">
              <a:spcBef>
                <a:spcPts val="750"/>
              </a:spcBef>
              <a:defRPr/>
            </a:pPr>
            <a:r>
              <a:rPr kumimoji="0" lang="nb-NO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Avdelingsleder for idrettsfag: </a:t>
            </a:r>
            <a:r>
              <a:rPr lang="nb-NO" sz="3800" dirty="0">
                <a:solidFill>
                  <a:srgbClr val="000000"/>
                </a:solidFill>
                <a:cs typeface="Times New Roman" panose="02020603050405020304" pitchFamily="18" charset="0"/>
              </a:rPr>
              <a:t>Fredrik Skarre</a:t>
            </a:r>
          </a:p>
          <a:p>
            <a:pPr defTabSz="685800">
              <a:spcBef>
                <a:spcPts val="750"/>
              </a:spcBef>
              <a:defRPr/>
            </a:pPr>
            <a:r>
              <a:rPr kumimoji="0" lang="nb-NO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Studieleder: Helene Ruud Lunner</a:t>
            </a:r>
          </a:p>
          <a:p>
            <a:pPr defTabSz="685800">
              <a:spcBef>
                <a:spcPts val="750"/>
              </a:spcBef>
              <a:defRPr/>
            </a:pPr>
            <a:r>
              <a:rPr kumimoji="0" lang="nb-NO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Avdelingsleder for tilrettelagt opplæring: Ellen Marie Frosterød</a:t>
            </a:r>
          </a:p>
          <a:p>
            <a:pPr defTabSz="685800">
              <a:spcBef>
                <a:spcPts val="750"/>
              </a:spcBef>
              <a:defRPr/>
            </a:pPr>
            <a:r>
              <a:rPr kumimoji="0" lang="nb-NO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Administrativ leder: Solvår Lenes</a:t>
            </a:r>
          </a:p>
          <a:p>
            <a:pPr defTabSz="685800">
              <a:spcBef>
                <a:spcPts val="750"/>
              </a:spcBef>
              <a:defRPr/>
            </a:pPr>
            <a:endParaRPr kumimoji="0" lang="nb-NO" sz="3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defTabSz="685800">
              <a:spcBef>
                <a:spcPts val="750"/>
              </a:spcBef>
              <a:defRPr/>
            </a:pPr>
            <a:endParaRPr kumimoji="0" lang="nb-NO" sz="3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b-NO" sz="3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683134-CFBB-41E4-A290-E40710211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7CD85-44F8-474B-B089-FB55950CC0AC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4075C6F-4527-418F-B2F8-F1E170DED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3F8D-13D9-476F-8913-874048E624A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400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904B2C-D293-42E9-8832-454B05CA0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Klassevise møter i klasserommene:</a:t>
            </a:r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65FCCDE6-6BF3-4C03-82B0-BCCDF381EE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206563"/>
              </p:ext>
            </p:extLst>
          </p:nvPr>
        </p:nvGraphicFramePr>
        <p:xfrm>
          <a:off x="586529" y="1314675"/>
          <a:ext cx="10515600" cy="5137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920">
                  <a:extLst>
                    <a:ext uri="{9D8B030D-6E8A-4147-A177-3AD203B41FA5}">
                      <a16:colId xmlns:a16="http://schemas.microsoft.com/office/drawing/2014/main" val="114443951"/>
                    </a:ext>
                  </a:extLst>
                </a:gridCol>
                <a:gridCol w="2845752">
                  <a:extLst>
                    <a:ext uri="{9D8B030D-6E8A-4147-A177-3AD203B41FA5}">
                      <a16:colId xmlns:a16="http://schemas.microsoft.com/office/drawing/2014/main" val="3461284452"/>
                    </a:ext>
                  </a:extLst>
                </a:gridCol>
                <a:gridCol w="4673928">
                  <a:extLst>
                    <a:ext uri="{9D8B030D-6E8A-4147-A177-3AD203B41FA5}">
                      <a16:colId xmlns:a16="http://schemas.microsoft.com/office/drawing/2014/main" val="2366665454"/>
                    </a:ext>
                  </a:extLst>
                </a:gridCol>
              </a:tblGrid>
              <a:tr h="355849">
                <a:tc>
                  <a:txBody>
                    <a:bodyPr/>
                    <a:lstStyle/>
                    <a:p>
                      <a:r>
                        <a:rPr lang="nb-NO"/>
                        <a:t>Klasse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Kontaktlærer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596692"/>
                  </a:ext>
                </a:extLst>
              </a:tr>
              <a:tr h="385503">
                <a:tc>
                  <a:txBody>
                    <a:bodyPr/>
                    <a:lstStyle/>
                    <a:p>
                      <a:r>
                        <a:rPr lang="nb-NO" sz="2000" b="1" dirty="0"/>
                        <a:t>1</a:t>
                      </a:r>
                      <a:r>
                        <a:rPr lang="nb-NO" sz="2000" b="1"/>
                        <a:t>STA</a:t>
                      </a:r>
                      <a:endParaRPr lang="nb-N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b="1"/>
                        <a:t>3104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b="1" dirty="0"/>
                        <a:t>Petter Arne T. Stige / Linda R. Rushfeldt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486919"/>
                  </a:ext>
                </a:extLst>
              </a:tr>
              <a:tr h="385503">
                <a:tc>
                  <a:txBody>
                    <a:bodyPr/>
                    <a:lstStyle/>
                    <a:p>
                      <a:r>
                        <a:rPr lang="nb-NO" sz="2000" b="1"/>
                        <a:t>1STB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b="1"/>
                        <a:t>2031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b="1" dirty="0"/>
                        <a:t>Julie Hansen / Sebastian </a:t>
                      </a:r>
                      <a:r>
                        <a:rPr lang="nb-NO" sz="2000" b="1" dirty="0" err="1"/>
                        <a:t>Skancke</a:t>
                      </a:r>
                      <a:endParaRPr lang="nb-NO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147039"/>
                  </a:ext>
                </a:extLst>
              </a:tr>
              <a:tr h="385503">
                <a:tc>
                  <a:txBody>
                    <a:bodyPr/>
                    <a:lstStyle/>
                    <a:p>
                      <a:r>
                        <a:rPr lang="nb-NO" sz="2000" b="1"/>
                        <a:t>1STC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b="1"/>
                        <a:t>2033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b="1" dirty="0"/>
                        <a:t>Aksel Gundersen </a:t>
                      </a:r>
                      <a:r>
                        <a:rPr lang="nb-NO" sz="2000" b="1" dirty="0" err="1"/>
                        <a:t>Kolsung</a:t>
                      </a:r>
                      <a:r>
                        <a:rPr lang="nb-NO" sz="2000" b="1" dirty="0"/>
                        <a:t> / Maren </a:t>
                      </a:r>
                      <a:r>
                        <a:rPr lang="nb-NO" sz="2000" b="1" dirty="0" err="1"/>
                        <a:t>Juveli</a:t>
                      </a:r>
                      <a:endParaRPr lang="nb-NO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182016"/>
                  </a:ext>
                </a:extLst>
              </a:tr>
              <a:tr h="385503">
                <a:tc>
                  <a:txBody>
                    <a:bodyPr/>
                    <a:lstStyle/>
                    <a:p>
                      <a:r>
                        <a:rPr lang="nb-NO" sz="2000" b="1"/>
                        <a:t>1IDA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b="1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b="1" dirty="0"/>
                        <a:t>Gry Anette Milford / Hanne </a:t>
                      </a:r>
                      <a:r>
                        <a:rPr lang="nb-NO" sz="2000" b="1" dirty="0" err="1"/>
                        <a:t>Rypern</a:t>
                      </a:r>
                      <a:endParaRPr lang="nb-NO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305339"/>
                  </a:ext>
                </a:extLst>
              </a:tr>
              <a:tr h="385503">
                <a:tc>
                  <a:txBody>
                    <a:bodyPr/>
                    <a:lstStyle/>
                    <a:p>
                      <a:r>
                        <a:rPr lang="nb-NO" sz="2000" b="1"/>
                        <a:t>1IDB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b="1" dirty="0"/>
                        <a:t>2035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b="1" dirty="0"/>
                        <a:t>Øivind Grønn / </a:t>
                      </a:r>
                      <a:r>
                        <a:rPr lang="nb-NO" sz="2000" b="1" dirty="0" err="1"/>
                        <a:t>Wiebke</a:t>
                      </a:r>
                      <a:r>
                        <a:rPr lang="nb-NO" sz="2000" b="1" dirty="0"/>
                        <a:t> Andrea Olsen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99773"/>
                  </a:ext>
                </a:extLst>
              </a:tr>
              <a:tr h="385503">
                <a:tc>
                  <a:txBody>
                    <a:bodyPr/>
                    <a:lstStyle/>
                    <a:p>
                      <a:r>
                        <a:rPr lang="nb-NO" sz="2000" b="1"/>
                        <a:t>1SRA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b="1"/>
                        <a:t>2065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b="1" dirty="0"/>
                        <a:t>Thomas Berntsen Larsen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932596"/>
                  </a:ext>
                </a:extLst>
              </a:tr>
              <a:tr h="385503">
                <a:tc>
                  <a:txBody>
                    <a:bodyPr/>
                    <a:lstStyle/>
                    <a:p>
                      <a:r>
                        <a:rPr lang="nb-NO" sz="2000" b="1"/>
                        <a:t>1SRB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b="1"/>
                        <a:t>2058 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b="1" dirty="0"/>
                        <a:t>Marte </a:t>
                      </a:r>
                      <a:r>
                        <a:rPr lang="nb-NO" sz="2000" b="1" dirty="0" err="1"/>
                        <a:t>Tanche</a:t>
                      </a:r>
                      <a:r>
                        <a:rPr lang="nb-NO" sz="2000" b="1" dirty="0"/>
                        <a:t> - Nilssen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012701"/>
                  </a:ext>
                </a:extLst>
              </a:tr>
              <a:tr h="385503">
                <a:tc>
                  <a:txBody>
                    <a:bodyPr/>
                    <a:lstStyle/>
                    <a:p>
                      <a:r>
                        <a:rPr lang="nb-NO" sz="2000" b="1"/>
                        <a:t>1SRC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b="1"/>
                        <a:t>3102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b="1" dirty="0"/>
                        <a:t>Albulena </a:t>
                      </a:r>
                      <a:r>
                        <a:rPr lang="nb-NO" sz="2000" b="1" dirty="0" err="1"/>
                        <a:t>Gruda</a:t>
                      </a:r>
                      <a:endParaRPr lang="nb-NO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617640"/>
                  </a:ext>
                </a:extLst>
              </a:tr>
              <a:tr h="470662">
                <a:tc>
                  <a:txBody>
                    <a:bodyPr/>
                    <a:lstStyle/>
                    <a:p>
                      <a:r>
                        <a:rPr lang="nb-NO" sz="2000" b="1"/>
                        <a:t>2SRA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b="1" dirty="0"/>
                        <a:t>2061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2000" b="1" dirty="0"/>
                        <a:t>Gro Odden Berg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51523"/>
                  </a:ext>
                </a:extLst>
              </a:tr>
              <a:tr h="470250">
                <a:tc>
                  <a:txBody>
                    <a:bodyPr/>
                    <a:lstStyle/>
                    <a:p>
                      <a:r>
                        <a:rPr lang="nb-NO" sz="2000" b="1"/>
                        <a:t>2SRB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b="1"/>
                        <a:t>3083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2000" b="1" dirty="0"/>
                        <a:t>Willy Wilson Haram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539196"/>
                  </a:ext>
                </a:extLst>
              </a:tr>
              <a:tr h="660894">
                <a:tc>
                  <a:txBody>
                    <a:bodyPr/>
                    <a:lstStyle/>
                    <a:p>
                      <a:r>
                        <a:rPr lang="nb-NO" sz="2000" b="1"/>
                        <a:t>2SSA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b="1"/>
                        <a:t>3101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b="1" dirty="0"/>
                        <a:t>Sandra Lunde </a:t>
                      </a:r>
                      <a:r>
                        <a:rPr lang="nb-NO" sz="2000" b="1" dirty="0" err="1"/>
                        <a:t>Høibraaten</a:t>
                      </a:r>
                      <a:endParaRPr lang="nb-NO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45349"/>
                  </a:ext>
                </a:extLst>
              </a:tr>
            </a:tbl>
          </a:graphicData>
        </a:graphic>
      </p:graphicFrame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8B6594-A6F3-4FAD-8185-BFBE9B80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5B38C-447E-4E57-A8E4-14D3DE12C665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9017D13-8722-4160-921F-A279C48F2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9BE08-7FF7-430D-AF2F-9793E1654A0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4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E44DB8-3E77-4162-9E6C-789862F7FE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Læring og utvikling, for i dag og for morgendagen! </a:t>
            </a:r>
            <a:br>
              <a:rPr lang="nb-NO"/>
            </a:b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FF913E7-135C-404C-8DF6-98EEC5BBE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669" y="5290226"/>
            <a:ext cx="10799737" cy="772437"/>
          </a:xfrm>
        </p:spPr>
        <p:txBody>
          <a:bodyPr>
            <a:normAutofit fontScale="85000" lnSpcReduction="10000"/>
          </a:bodyPr>
          <a:lstStyle/>
          <a:p>
            <a:r>
              <a:rPr lang="nb-NO" sz="2400" dirty="0"/>
              <a:t>En fremtidsrettet skole som gir alle elever mulighet til å lykkes! </a:t>
            </a:r>
          </a:p>
          <a:p>
            <a:r>
              <a:rPr lang="nb-NO" sz="2400" dirty="0"/>
              <a:t>Ta gjerne kontakt med oss! </a:t>
            </a:r>
            <a:r>
              <a:rPr lang="nb-NO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Kontaktinformasjon - Rælingen videregående skole (afk.no)</a:t>
            </a:r>
            <a:r>
              <a:rPr lang="nb-NO" sz="2400" dirty="0">
                <a:solidFill>
                  <a:schemeClr val="tx1"/>
                </a:solidFill>
              </a:rPr>
              <a:t>  </a:t>
            </a:r>
            <a:r>
              <a:rPr lang="nb-NO" sz="2400" dirty="0" err="1"/>
              <a:t>Tlf</a:t>
            </a:r>
            <a:r>
              <a:rPr lang="nb-NO" sz="2400" dirty="0"/>
              <a:t>: 63835300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343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B6A4B5-34EB-4CF3-9247-7E05E71FA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4" y="571764"/>
            <a:ext cx="10801351" cy="772437"/>
          </a:xfrm>
        </p:spPr>
        <p:txBody>
          <a:bodyPr>
            <a:normAutofit fontScale="90000"/>
          </a:bodyPr>
          <a:lstStyle/>
          <a:p>
            <a:r>
              <a:rPr lang="nb-NO" sz="6000" dirty="0">
                <a:latin typeface="Calibri Light (Overskrifter)"/>
              </a:rPr>
              <a:t>Elevtjenesten</a:t>
            </a:r>
            <a:r>
              <a:rPr lang="nb-NO" dirty="0"/>
              <a:t> – </a:t>
            </a:r>
            <a:r>
              <a:rPr lang="nb-NO" sz="3100" dirty="0">
                <a:cs typeface="Arial" panose="020B0604020202020204" pitchFamily="34" charset="0"/>
              </a:rPr>
              <a:t>kontaktinfo på hjemmesiden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AA12AB4-DB74-4FF8-839F-F93AAA0D7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4" y="1474911"/>
            <a:ext cx="10799720" cy="42987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Sosialpedagogisk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rådgiver: Grethe Blankenborg  og Dagfinn Aas Rustad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Karriereveileder: Dagfinn Aas Rustad / Karine Torvanger </a:t>
            </a:r>
            <a:endParaRPr lang="nb-NO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Calibri Light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Helsesykepleier: Monika Strand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rgbClr val="221F2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Miljøarbeidere: Ann Therese Finsand</a:t>
            </a:r>
            <a:r>
              <a:rPr lang="nb-NO" sz="2800" dirty="0">
                <a:solidFill>
                  <a:srgbClr val="000000"/>
                </a:solidFill>
                <a:latin typeface="+mj-lt"/>
              </a:rPr>
              <a:t> og 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Janina </a:t>
            </a:r>
            <a:r>
              <a:rPr kumimoji="0" 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Lesniak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PPT: Amanda Aaser - </a:t>
            </a:r>
            <a:r>
              <a:rPr lang="nb-NO" sz="2800" dirty="0">
                <a:solidFill>
                  <a:srgbClr val="000000"/>
                </a:solidFill>
                <a:latin typeface="+mj-lt"/>
              </a:rPr>
              <a:t>R</a:t>
            </a:r>
            <a:r>
              <a:rPr kumimoji="0" 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ichards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OT: Sølvi Lysfjord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Bibliotekarer: </a:t>
            </a:r>
            <a:r>
              <a:rPr lang="nb-NO" sz="2800" dirty="0">
                <a:solidFill>
                  <a:srgbClr val="000000"/>
                </a:solidFill>
                <a:latin typeface="+mj-lt"/>
              </a:rPr>
              <a:t>Line </a:t>
            </a:r>
            <a:r>
              <a:rPr lang="nb-NO" sz="2800" dirty="0" err="1">
                <a:solidFill>
                  <a:srgbClr val="000000"/>
                </a:solidFill>
                <a:latin typeface="+mj-lt"/>
              </a:rPr>
              <a:t>Bjørkeng</a:t>
            </a:r>
            <a:r>
              <a:rPr lang="nb-NO" sz="2800" dirty="0">
                <a:solidFill>
                  <a:srgbClr val="000000"/>
                </a:solidFill>
                <a:latin typeface="+mj-lt"/>
              </a:rPr>
              <a:t> Wesenberg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nb-NO" sz="2800" dirty="0">
                <a:solidFill>
                  <a:srgbClr val="000000"/>
                </a:solidFill>
                <a:latin typeface="+mj-lt"/>
              </a:rPr>
              <a:t>Minoritetsrådgiver: </a:t>
            </a:r>
            <a:r>
              <a:rPr lang="nb-NO" sz="2800" dirty="0" err="1">
                <a:solidFill>
                  <a:srgbClr val="000000"/>
                </a:solidFill>
                <a:latin typeface="+mj-lt"/>
              </a:rPr>
              <a:t>Nasra</a:t>
            </a:r>
            <a:r>
              <a:rPr lang="nb-NO" sz="2800" dirty="0">
                <a:solidFill>
                  <a:srgbClr val="000000"/>
                </a:solidFill>
                <a:latin typeface="+mj-lt"/>
              </a:rPr>
              <a:t> A </a:t>
            </a:r>
            <a:r>
              <a:rPr lang="nb-NO" sz="2800" dirty="0" err="1">
                <a:solidFill>
                  <a:srgbClr val="000000"/>
                </a:solidFill>
                <a:latin typeface="+mj-lt"/>
              </a:rPr>
              <a:t>Reinsberg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669534F-C2D6-4D2F-F720-67D80302E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41" y="5773701"/>
            <a:ext cx="2078787" cy="60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1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278754-9883-4D19-AB91-EABC112E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Info om skolen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39358FE-45A3-458C-936F-FFC50F6CE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Ca. 630 elever, 100 ansatte</a:t>
            </a:r>
          </a:p>
          <a:p>
            <a:r>
              <a:rPr lang="nb-NO" dirty="0"/>
              <a:t>2+2+2 klasser på idrettsfag</a:t>
            </a:r>
          </a:p>
          <a:p>
            <a:r>
              <a:rPr lang="nb-NO" dirty="0"/>
              <a:t>3+3+3 klasser på studiespesialisering</a:t>
            </a:r>
          </a:p>
          <a:p>
            <a:r>
              <a:rPr lang="nb-NO" dirty="0"/>
              <a:t>Yrkesfag: 3 + 2 klasser Salg, service og reiseliv, 1 klasse Service, sikkerhet og administrasjon</a:t>
            </a:r>
          </a:p>
          <a:p>
            <a:r>
              <a:rPr lang="nb-NO" dirty="0"/>
              <a:t> 2 klasser 3. påbygg og 1 klasse 4. påbygg</a:t>
            </a:r>
          </a:p>
          <a:p>
            <a:r>
              <a:rPr lang="nb-NO" dirty="0"/>
              <a:t>Tilrettelagt avdeling med undervisning for elever med spesielle behov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B598ECE-8503-408D-957A-89A0C5280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948B8-47B0-4358-BB50-63482F345712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F9A11E0-9538-4CB2-B3C1-054312CAA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3F8D-13D9-476F-8913-874048E624A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69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26D0EB-D6D0-D4FC-D86A-B47E95634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Akershus’ holdninger for opplæringen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060710-0179-F737-066E-669600490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600"/>
              <a:t>Vi er opptatt av at alle elever gjennomfører opplæringen </a:t>
            </a:r>
          </a:p>
          <a:p>
            <a:r>
              <a:rPr lang="nb-NO" sz="3600"/>
              <a:t>Vi er opptatt av at elever med ulike utfordringer blir møtt på ulike måter</a:t>
            </a:r>
          </a:p>
          <a:p>
            <a:r>
              <a:rPr lang="nb-NO" sz="3600"/>
              <a:t>Vi er opptatt av at alle elever blir best mulig rustet for videre liv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56A8FC-7340-ACEE-2955-89785576A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54E591-FE2E-43B2-AA10-CED1F6D2B15C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27F0DEC-CB20-6653-90CC-7034AB2CF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3F8D-13D9-476F-8913-874048E624A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887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7148B8-C917-9E20-2363-45F2E2772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Vårt mål og vår visjon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0B16D4-6A32-C9D9-7D2C-836ADEC5A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b-NO" b="1" i="1" dirty="0"/>
              <a:t>Læring og utvikling i dag og for morgendagen</a:t>
            </a:r>
            <a:r>
              <a:rPr lang="nb-NO" b="1" dirty="0"/>
              <a:t>!</a:t>
            </a:r>
            <a:r>
              <a:rPr lang="nb-NO" dirty="0"/>
              <a:t> </a:t>
            </a:r>
          </a:p>
          <a:p>
            <a:pPr marL="0" indent="0">
              <a:buNone/>
            </a:pPr>
            <a:endParaRPr lang="nb-NO" sz="1000" dirty="0"/>
          </a:p>
          <a:p>
            <a:pPr marL="0" indent="0" algn="ctr">
              <a:buNone/>
            </a:pPr>
            <a:r>
              <a:rPr lang="nb-NO" dirty="0"/>
              <a:t>Dette definerer vårt mål om å gjøre elevene rustet til faglig og sosial læring og bidra til at de utvikler seg til gode samfunnsborgere og fremtidige yrkesutøvere</a:t>
            </a:r>
          </a:p>
          <a:p>
            <a:pPr marL="0" indent="0" algn="ctr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dirty="0"/>
              <a:t>Alle har rett på et trygt skolemiljø der læring står i fokus</a:t>
            </a:r>
          </a:p>
        </p:txBody>
      </p:sp>
    </p:spTree>
    <p:extLst>
      <p:ext uri="{BB962C8B-B14F-4D97-AF65-F5344CB8AC3E}">
        <p14:creationId xmlns:p14="http://schemas.microsoft.com/office/powerpoint/2010/main" val="793119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C7D38B-6687-53DA-678B-26E07866F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Skole-hjem-samarbeidet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61C394-25B0-6408-E202-45DD68B24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Vi har tre (to) år på å forberede våre elever til videre studier eller til yrkeslivet / læreplass</a:t>
            </a:r>
          </a:p>
          <a:p>
            <a:r>
              <a:rPr lang="nb-NO"/>
              <a:t>Hva kan </a:t>
            </a:r>
            <a:r>
              <a:rPr lang="nb-NO" dirty="0"/>
              <a:t>dere forvente av oss? God undervisning og elevoppfølging</a:t>
            </a:r>
          </a:p>
          <a:p>
            <a:r>
              <a:rPr lang="nb-NO" dirty="0"/>
              <a:t>Hva forventer vi av de foresatte?</a:t>
            </a:r>
          </a:p>
          <a:p>
            <a:pPr lvl="1"/>
            <a:r>
              <a:rPr lang="nb-NO" dirty="0"/>
              <a:t>Samarbeidet om elevene våre! </a:t>
            </a:r>
            <a:endParaRPr lang="nb-NO" dirty="0">
              <a:cs typeface="Calibri Light"/>
            </a:endParaRPr>
          </a:p>
          <a:p>
            <a:pPr lvl="1">
              <a:buFont typeface="Calibri Light" panose="020B0604020202020204" pitchFamily="34" charset="0"/>
              <a:buChar char="‒"/>
            </a:pPr>
            <a:r>
              <a:rPr lang="nb-NO" dirty="0"/>
              <a:t>Samarbeidet om elevenes livsmestring!</a:t>
            </a:r>
            <a:endParaRPr lang="nb-NO" dirty="0">
              <a:cs typeface="Calibri Light"/>
            </a:endParaRPr>
          </a:p>
          <a:p>
            <a:pPr lvl="1"/>
            <a:r>
              <a:rPr lang="nb-NO" dirty="0"/>
              <a:t>Forståelsen for forskjellen mellom u-skolen og videregående skole!</a:t>
            </a:r>
            <a:endParaRPr lang="nb-NO" dirty="0">
              <a:cs typeface="Calibri Light"/>
            </a:endParaRPr>
          </a:p>
          <a:p>
            <a:r>
              <a:rPr lang="nb-NO" dirty="0"/>
              <a:t>Velkomstsamtale, foreldremøte, utviklingssamtale i november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CFD22F4-D28A-3E8A-1150-03BF4E7E2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54E591-FE2E-43B2-AA10-CED1F6D2B15C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21F426C-9F72-741E-18E9-0434A7D99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3F8D-13D9-476F-8913-874048E624A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899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2C86B0-0809-8BF9-B2E3-FC17A5B6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Orden og oppførsel uten karakterer –sosial læring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17742C-8017-79EA-A9CF-DFD7EB346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Ikke anmerkninger</a:t>
            </a:r>
          </a:p>
          <a:p>
            <a:r>
              <a:rPr lang="nb-NO" dirty="0"/>
              <a:t>Ikke karakterer i orden og oppførsel</a:t>
            </a:r>
          </a:p>
          <a:p>
            <a:r>
              <a:rPr lang="nb-NO" dirty="0"/>
              <a:t>Vi snakker med elevene!</a:t>
            </a:r>
          </a:p>
          <a:p>
            <a:endParaRPr lang="nb-NO" dirty="0"/>
          </a:p>
          <a:p>
            <a:r>
              <a:rPr lang="nb-NO" dirty="0">
                <a:hlinkClick r:id="rId2"/>
              </a:rPr>
              <a:t>Info til elever og foresatte om orden og oppførsel uten karakter skoleåret 2024-25 - Rælingen videregående skole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7815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FEED88-A48B-1086-BED6-CB773A6CA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Skoleregler i Akershus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9786FD-1F49-46CB-4466-B37A5D344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hlinkClick r:id="rId2"/>
              </a:rPr>
              <a:t>Skoleregler for elever ved videregående skoler i Akershus</a:t>
            </a:r>
            <a:endParaRPr lang="nb-NO" dirty="0"/>
          </a:p>
          <a:p>
            <a:pPr lvl="1"/>
            <a:r>
              <a:rPr lang="nb-NO" dirty="0"/>
              <a:t>Elever skal</a:t>
            </a:r>
            <a:r>
              <a:rPr lang="nb-NO"/>
              <a:t> delta</a:t>
            </a:r>
            <a:r>
              <a:rPr lang="nb-NO" dirty="0"/>
              <a:t> </a:t>
            </a:r>
            <a:r>
              <a:rPr lang="nb-NO"/>
              <a:t>aktivt </a:t>
            </a:r>
            <a:r>
              <a:rPr lang="nb-NO" dirty="0"/>
              <a:t>i opplæringen</a:t>
            </a:r>
            <a:endParaRPr lang="nb-NO">
              <a:ea typeface="Calibri Light"/>
              <a:cs typeface="Calibri Light"/>
            </a:endParaRPr>
          </a:p>
          <a:p>
            <a:pPr lvl="1"/>
            <a:r>
              <a:rPr lang="nb-NO" dirty="0"/>
              <a:t>Oppmøteplikt</a:t>
            </a:r>
          </a:p>
          <a:p>
            <a:pPr lvl="1"/>
            <a:r>
              <a:rPr lang="nb-NO" dirty="0"/>
              <a:t>Ha med nødvendig utstyr til alle timer</a:t>
            </a:r>
          </a:p>
          <a:p>
            <a:pPr lvl="1"/>
            <a:r>
              <a:rPr lang="nb-NO" dirty="0"/>
              <a:t>Hvordan du oppfører deg på sosiale media overfor andre på skolen er også regulert av skolereglene</a:t>
            </a:r>
          </a:p>
        </p:txBody>
      </p:sp>
    </p:spTree>
    <p:extLst>
      <p:ext uri="{BB962C8B-B14F-4D97-AF65-F5344CB8AC3E}">
        <p14:creationId xmlns:p14="http://schemas.microsoft.com/office/powerpoint/2010/main" val="2194829830"/>
      </p:ext>
    </p:extLst>
  </p:cSld>
  <p:clrMapOvr>
    <a:masterClrMapping/>
  </p:clrMapOvr>
</p:sld>
</file>

<file path=ppt/theme/theme1.xml><?xml version="1.0" encoding="utf-8"?>
<a:theme xmlns:a="http://schemas.openxmlformats.org/drawingml/2006/main" name="Rælingen">
  <a:themeElements>
    <a:clrScheme name="Viken">
      <a:dk1>
        <a:sysClr val="windowText" lastClr="000000"/>
      </a:dk1>
      <a:lt1>
        <a:sysClr val="window" lastClr="FFFFFF"/>
      </a:lt1>
      <a:dk2>
        <a:srgbClr val="003B5C"/>
      </a:dk2>
      <a:lt2>
        <a:srgbClr val="0085CA"/>
      </a:lt2>
      <a:accent1>
        <a:srgbClr val="0085CA"/>
      </a:accent1>
      <a:accent2>
        <a:srgbClr val="FF9E1B"/>
      </a:accent2>
      <a:accent3>
        <a:srgbClr val="FF5C39"/>
      </a:accent3>
      <a:accent4>
        <a:srgbClr val="009775"/>
      </a:accent4>
      <a:accent5>
        <a:srgbClr val="99D6EA"/>
      </a:accent5>
      <a:accent6>
        <a:srgbClr val="FBD872"/>
      </a:accent6>
      <a:hlink>
        <a:srgbClr val="0563C1"/>
      </a:hlink>
      <a:folHlink>
        <a:srgbClr val="954F72"/>
      </a:folHlink>
    </a:clrScheme>
    <a:fontScheme name="Viken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ælingen" id="{86C960B8-B925-4E27-A9F7-FE7BAE338B45}" vid="{F5552700-8E40-4CF5-A229-48974D16E2A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c2662c-a586-429d-b783-7a043cf2d24b" xsi:nil="true"/>
    <lcf76f155ced4ddcb4097134ff3c332f xmlns="fced14b1-e21b-440f-abd4-d332ee555b0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75398ED93AF44195FFCEBB84DBE1FC" ma:contentTypeVersion="18" ma:contentTypeDescription="Opprett et nytt dokument." ma:contentTypeScope="" ma:versionID="b9a98a9cce5ce288f6892aaccc29b166">
  <xsd:schema xmlns:xsd="http://www.w3.org/2001/XMLSchema" xmlns:xs="http://www.w3.org/2001/XMLSchema" xmlns:p="http://schemas.microsoft.com/office/2006/metadata/properties" xmlns:ns2="fced14b1-e21b-440f-abd4-d332ee555b0f" xmlns:ns3="6fc2662c-a586-429d-b783-7a043cf2d24b" targetNamespace="http://schemas.microsoft.com/office/2006/metadata/properties" ma:root="true" ma:fieldsID="15e30a0befffc87fce5ca61c98a83993" ns2:_="" ns3:_="">
    <xsd:import namespace="fced14b1-e21b-440f-abd4-d332ee555b0f"/>
    <xsd:import namespace="6fc2662c-a586-429d-b783-7a043cf2d2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ed14b1-e21b-440f-abd4-d332ee555b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3bea524a-c318-43b4-8e7c-1a00a3c543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2662c-a586-429d-b783-7a043cf2d24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cd62ed3-18a8-40b1-9729-0c3d2ef82fa8}" ma:internalName="TaxCatchAll" ma:showField="CatchAllData" ma:web="6fc2662c-a586-429d-b783-7a043cf2d2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04B237-D866-4D62-8FFC-82C8741347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D33171-CA83-4B69-89DA-674C5361E8BC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6fc2662c-a586-429d-b783-7a043cf2d24b"/>
    <ds:schemaRef ds:uri="http://schemas.microsoft.com/office/2006/metadata/properties"/>
    <ds:schemaRef ds:uri="http://purl.org/dc/dcmitype/"/>
    <ds:schemaRef ds:uri="fced14b1-e21b-440f-abd4-d332ee555b0f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D7F3BCB-4CEE-47D7-94EA-99C5B5FB7E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ed14b1-e21b-440f-abd4-d332ee555b0f"/>
    <ds:schemaRef ds:uri="6fc2662c-a586-429d-b783-7a043cf2d2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Rælingen</Template>
  <TotalTime>284</TotalTime>
  <Words>1143</Words>
  <Application>Microsoft Office PowerPoint</Application>
  <PresentationFormat>Widescreen</PresentationFormat>
  <Paragraphs>180</Paragraphs>
  <Slides>21</Slides>
  <Notes>0</Notes>
  <HiddenSlides>1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Calibri Light (Overskrifter)</vt:lpstr>
      <vt:lpstr>Times New Roman</vt:lpstr>
      <vt:lpstr>Rælingen</vt:lpstr>
      <vt:lpstr>Velkommen til Rælingen vgs!</vt:lpstr>
      <vt:lpstr>Laget rundt eleven:  Rektor og skolens ledelse - Rælingen videregående skole (afk.no)</vt:lpstr>
      <vt:lpstr>Elevtjenesten – kontaktinfo på hjemmesiden </vt:lpstr>
      <vt:lpstr>Info om skolen</vt:lpstr>
      <vt:lpstr>Akershus’ holdninger for opplæringen</vt:lpstr>
      <vt:lpstr>Vårt mål og vår visjon</vt:lpstr>
      <vt:lpstr>Skole-hjem-samarbeidet</vt:lpstr>
      <vt:lpstr>Orden og oppførsel uten karakterer –sosial læring</vt:lpstr>
      <vt:lpstr>Skoleregler i Akershus</vt:lpstr>
      <vt:lpstr>Reaksjoner ved brudd på skolereglene</vt:lpstr>
      <vt:lpstr>Elevene kan forvente at: </vt:lpstr>
      <vt:lpstr>Kap.12: Handlingsplan for et trygt, godt og inkluderende skolemiljø  handlingsplan-kapittel-12-for-skolemiljo-ralingen-vgs-202526.pdf</vt:lpstr>
      <vt:lpstr> InSchool</vt:lpstr>
      <vt:lpstr>InSchool - Logg inn: InSchool - Akershus fylkeskommune</vt:lpstr>
      <vt:lpstr>PowerPoint-presentasjon</vt:lpstr>
      <vt:lpstr>Fraværsregler</vt:lpstr>
      <vt:lpstr>Inkluderende avgangsmarkering </vt:lpstr>
      <vt:lpstr>Godt og inkluderende skolemiljø</vt:lpstr>
      <vt:lpstr>Råd fra ungdom til foresatte:</vt:lpstr>
      <vt:lpstr>Klassevise møter i klasserommene:</vt:lpstr>
      <vt:lpstr>Læring og utvikling, for i dag og for morgendagen!  </vt:lpstr>
    </vt:vector>
  </TitlesOfParts>
  <Company>Viken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Dag Vidar Jonassen</dc:creator>
  <cp:lastModifiedBy>Mari Helene Tønsberg</cp:lastModifiedBy>
  <cp:revision>3</cp:revision>
  <dcterms:created xsi:type="dcterms:W3CDTF">2024-02-13T08:16:36Z</dcterms:created>
  <dcterms:modified xsi:type="dcterms:W3CDTF">2025-08-31T07:58:21Z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0x0101002075398ED93AF44195FFCEBB84DBE1FC</vt:lpwstr>
  </property>
  <property fmtid="{D5CDD505-2E9C-101B-9397-08002B2CF9AE}" pid="3" name="MSIP_Label_fd05046c-7758-4c69-bef0-f1b8587ca14e_Enabled">
    <vt:lpwstr>true</vt:lpwstr>
  </property>
  <property fmtid="{D5CDD505-2E9C-101B-9397-08002B2CF9AE}" pid="4" name="MSIP_Label_fd05046c-7758-4c69-bef0-f1b8587ca14e_SetDate">
    <vt:lpwstr>2024-03-04T12:27:08Z</vt:lpwstr>
  </property>
  <property fmtid="{D5CDD505-2E9C-101B-9397-08002B2CF9AE}" pid="5" name="MSIP_Label_fd05046c-7758-4c69-bef0-f1b8587ca14e_Method">
    <vt:lpwstr>Privileged</vt:lpwstr>
  </property>
  <property fmtid="{D5CDD505-2E9C-101B-9397-08002B2CF9AE}" pid="6" name="MSIP_Label_fd05046c-7758-4c69-bef0-f1b8587ca14e_Name">
    <vt:lpwstr>Intern</vt:lpwstr>
  </property>
  <property fmtid="{D5CDD505-2E9C-101B-9397-08002B2CF9AE}" pid="7" name="MSIP_Label_fd05046c-7758-4c69-bef0-f1b8587ca14e_SiteId">
    <vt:lpwstr>4d6d8a90-10fd-4f78-8fc1-5e28844e0292</vt:lpwstr>
  </property>
  <property fmtid="{D5CDD505-2E9C-101B-9397-08002B2CF9AE}" pid="8" name="MSIP_Label_fd05046c-7758-4c69-bef0-f1b8587ca14e_ActionId">
    <vt:lpwstr>51d2e428-75ab-4345-b0a3-b74066e1725b</vt:lpwstr>
  </property>
  <property fmtid="{D5CDD505-2E9C-101B-9397-08002B2CF9AE}" pid="9" name="MSIP_Label_fd05046c-7758-4c69-bef0-f1b8587ca14e_ContentBits">
    <vt:lpwstr>0</vt:lpwstr>
  </property>
</Properties>
</file>