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69" r:id="rId4"/>
    <p:sldId id="272" r:id="rId5"/>
    <p:sldId id="273" r:id="rId6"/>
    <p:sldId id="276" r:id="rId7"/>
    <p:sldId id="275" r:id="rId8"/>
    <p:sldId id="274" r:id="rId9"/>
    <p:sldId id="267" r:id="rId10"/>
    <p:sldId id="268" r:id="rId11"/>
    <p:sldId id="271" r:id="rId12"/>
    <p:sldId id="270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83690-B230-481C-BE70-D6321DEAACEC}" v="1" dt="2026-01-27T17:05:53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Helene Tønsberg" userId="a8dfba8d-08aa-47ad-9fd5-c294d310692f" providerId="ADAL" clId="{D8BF4995-E2BC-4175-924B-E4C4886C5712}"/>
    <pc:docChg chg="custSel addSld delSld modSld">
      <pc:chgData name="Mari Helene Tønsberg" userId="a8dfba8d-08aa-47ad-9fd5-c294d310692f" providerId="ADAL" clId="{D8BF4995-E2BC-4175-924B-E4C4886C5712}" dt="2026-01-26T16:10:18.995" v="449" actId="2696"/>
      <pc:docMkLst>
        <pc:docMk/>
      </pc:docMkLst>
      <pc:sldChg chg="modSp mod">
        <pc:chgData name="Mari Helene Tønsberg" userId="a8dfba8d-08aa-47ad-9fd5-c294d310692f" providerId="ADAL" clId="{D8BF4995-E2BC-4175-924B-E4C4886C5712}" dt="2026-01-26T16:02:48.087" v="260" actId="20577"/>
        <pc:sldMkLst>
          <pc:docMk/>
          <pc:sldMk cId="3417167009" sldId="256"/>
        </pc:sldMkLst>
        <pc:spChg chg="mod">
          <ac:chgData name="Mari Helene Tønsberg" userId="a8dfba8d-08aa-47ad-9fd5-c294d310692f" providerId="ADAL" clId="{D8BF4995-E2BC-4175-924B-E4C4886C5712}" dt="2026-01-26T16:01:28.695" v="89" actId="20577"/>
          <ac:spMkLst>
            <pc:docMk/>
            <pc:sldMk cId="3417167009" sldId="256"/>
            <ac:spMk id="2" creationId="{A6944DD0-FCC6-5CBD-807F-0537244855FD}"/>
          </ac:spMkLst>
        </pc:spChg>
        <pc:spChg chg="mod">
          <ac:chgData name="Mari Helene Tønsberg" userId="a8dfba8d-08aa-47ad-9fd5-c294d310692f" providerId="ADAL" clId="{D8BF4995-E2BC-4175-924B-E4C4886C5712}" dt="2026-01-26T16:02:48.087" v="260" actId="20577"/>
          <ac:spMkLst>
            <pc:docMk/>
            <pc:sldMk cId="3417167009" sldId="256"/>
            <ac:spMk id="3" creationId="{2CE647D0-B1A1-9758-6B64-C62922CC960C}"/>
          </ac:spMkLst>
        </pc:spChg>
      </pc:sldChg>
      <pc:sldChg chg="del">
        <pc:chgData name="Mari Helene Tønsberg" userId="a8dfba8d-08aa-47ad-9fd5-c294d310692f" providerId="ADAL" clId="{D8BF4995-E2BC-4175-924B-E4C4886C5712}" dt="2026-01-26T16:02:56.470" v="262" actId="2696"/>
        <pc:sldMkLst>
          <pc:docMk/>
          <pc:sldMk cId="2040904850" sldId="265"/>
        </pc:sldMkLst>
      </pc:sldChg>
      <pc:sldChg chg="del">
        <pc:chgData name="Mari Helene Tønsberg" userId="a8dfba8d-08aa-47ad-9fd5-c294d310692f" providerId="ADAL" clId="{D8BF4995-E2BC-4175-924B-E4C4886C5712}" dt="2026-01-26T16:03:03.367" v="264" actId="2696"/>
        <pc:sldMkLst>
          <pc:docMk/>
          <pc:sldMk cId="3260357950" sldId="266"/>
        </pc:sldMkLst>
      </pc:sldChg>
      <pc:sldChg chg="del">
        <pc:chgData name="Mari Helene Tønsberg" userId="a8dfba8d-08aa-47ad-9fd5-c294d310692f" providerId="ADAL" clId="{D8BF4995-E2BC-4175-924B-E4C4886C5712}" dt="2026-01-26T16:10:18.995" v="449" actId="2696"/>
        <pc:sldMkLst>
          <pc:docMk/>
          <pc:sldMk cId="1067010742" sldId="277"/>
        </pc:sldMkLst>
      </pc:sldChg>
      <pc:sldChg chg="new del">
        <pc:chgData name="Mari Helene Tønsberg" userId="a8dfba8d-08aa-47ad-9fd5-c294d310692f" providerId="ADAL" clId="{D8BF4995-E2BC-4175-924B-E4C4886C5712}" dt="2026-01-26T16:02:59.726" v="263" actId="2696"/>
        <pc:sldMkLst>
          <pc:docMk/>
          <pc:sldMk cId="2902832237" sldId="278"/>
        </pc:sldMkLst>
      </pc:sldChg>
      <pc:sldChg chg="modSp new mod">
        <pc:chgData name="Mari Helene Tønsberg" userId="a8dfba8d-08aa-47ad-9fd5-c294d310692f" providerId="ADAL" clId="{D8BF4995-E2BC-4175-924B-E4C4886C5712}" dt="2026-01-26T16:05:46.382" v="332" actId="20577"/>
        <pc:sldMkLst>
          <pc:docMk/>
          <pc:sldMk cId="3522583378" sldId="278"/>
        </pc:sldMkLst>
        <pc:spChg chg="mod">
          <ac:chgData name="Mari Helene Tønsberg" userId="a8dfba8d-08aa-47ad-9fd5-c294d310692f" providerId="ADAL" clId="{D8BF4995-E2BC-4175-924B-E4C4886C5712}" dt="2026-01-26T16:05:46.382" v="332" actId="20577"/>
          <ac:spMkLst>
            <pc:docMk/>
            <pc:sldMk cId="3522583378" sldId="278"/>
            <ac:spMk id="2" creationId="{F92A81FF-A884-0600-F3F1-BE723BB5F130}"/>
          </ac:spMkLst>
        </pc:spChg>
      </pc:sldChg>
      <pc:sldChg chg="modSp new mod">
        <pc:chgData name="Mari Helene Tønsberg" userId="a8dfba8d-08aa-47ad-9fd5-c294d310692f" providerId="ADAL" clId="{D8BF4995-E2BC-4175-924B-E4C4886C5712}" dt="2026-01-26T16:06:41.107" v="391" actId="20577"/>
        <pc:sldMkLst>
          <pc:docMk/>
          <pc:sldMk cId="1445350993" sldId="279"/>
        </pc:sldMkLst>
        <pc:spChg chg="mod">
          <ac:chgData name="Mari Helene Tønsberg" userId="a8dfba8d-08aa-47ad-9fd5-c294d310692f" providerId="ADAL" clId="{D8BF4995-E2BC-4175-924B-E4C4886C5712}" dt="2026-01-26T16:06:18.170" v="370" actId="20577"/>
          <ac:spMkLst>
            <pc:docMk/>
            <pc:sldMk cId="1445350993" sldId="279"/>
            <ac:spMk id="2" creationId="{B9149324-7533-DF97-5928-43E601E8B06C}"/>
          </ac:spMkLst>
        </pc:spChg>
        <pc:spChg chg="mod">
          <ac:chgData name="Mari Helene Tønsberg" userId="a8dfba8d-08aa-47ad-9fd5-c294d310692f" providerId="ADAL" clId="{D8BF4995-E2BC-4175-924B-E4C4886C5712}" dt="2026-01-26T16:06:41.107" v="391" actId="20577"/>
          <ac:spMkLst>
            <pc:docMk/>
            <pc:sldMk cId="1445350993" sldId="279"/>
            <ac:spMk id="3" creationId="{34F5F5FA-FC0F-230F-C426-D9D12AEBBC52}"/>
          </ac:spMkLst>
        </pc:spChg>
      </pc:sldChg>
      <pc:sldChg chg="modSp new mod">
        <pc:chgData name="Mari Helene Tønsberg" userId="a8dfba8d-08aa-47ad-9fd5-c294d310692f" providerId="ADAL" clId="{D8BF4995-E2BC-4175-924B-E4C4886C5712}" dt="2026-01-26T16:09:24.917" v="448" actId="20577"/>
        <pc:sldMkLst>
          <pc:docMk/>
          <pc:sldMk cId="3181109379" sldId="280"/>
        </pc:sldMkLst>
        <pc:spChg chg="mod">
          <ac:chgData name="Mari Helene Tønsberg" userId="a8dfba8d-08aa-47ad-9fd5-c294d310692f" providerId="ADAL" clId="{D8BF4995-E2BC-4175-924B-E4C4886C5712}" dt="2026-01-26T16:09:24.917" v="448" actId="20577"/>
          <ac:spMkLst>
            <pc:docMk/>
            <pc:sldMk cId="3181109379" sldId="280"/>
            <ac:spMk id="2" creationId="{1BD0B5A4-41FE-948E-BB2D-1BAF5EBF52A9}"/>
          </ac:spMkLst>
        </pc:spChg>
      </pc:sldChg>
    </pc:docChg>
  </pc:docChgLst>
  <pc:docChgLst>
    <pc:chgData name="Mari Helene Tønsberg" userId="a8dfba8d-08aa-47ad-9fd5-c294d310692f" providerId="ADAL" clId="{F93E127B-F24C-49CB-A49B-82FAD975F3B5}"/>
    <pc:docChg chg="custSel addSld modSld sldOrd">
      <pc:chgData name="Mari Helene Tønsberg" userId="a8dfba8d-08aa-47ad-9fd5-c294d310692f" providerId="ADAL" clId="{F93E127B-F24C-49CB-A49B-82FAD975F3B5}" dt="2026-01-27T17:27:29.325" v="307"/>
      <pc:docMkLst>
        <pc:docMk/>
      </pc:docMkLst>
      <pc:sldChg chg="ord">
        <pc:chgData name="Mari Helene Tønsberg" userId="a8dfba8d-08aa-47ad-9fd5-c294d310692f" providerId="ADAL" clId="{F93E127B-F24C-49CB-A49B-82FAD975F3B5}" dt="2026-01-27T17:27:14.801" v="301"/>
        <pc:sldMkLst>
          <pc:docMk/>
          <pc:sldMk cId="612642210" sldId="267"/>
        </pc:sldMkLst>
      </pc:sldChg>
      <pc:sldChg chg="ord">
        <pc:chgData name="Mari Helene Tønsberg" userId="a8dfba8d-08aa-47ad-9fd5-c294d310692f" providerId="ADAL" clId="{F93E127B-F24C-49CB-A49B-82FAD975F3B5}" dt="2026-01-27T17:27:20.648" v="303"/>
        <pc:sldMkLst>
          <pc:docMk/>
          <pc:sldMk cId="3919784134" sldId="268"/>
        </pc:sldMkLst>
      </pc:sldChg>
      <pc:sldChg chg="ord">
        <pc:chgData name="Mari Helene Tønsberg" userId="a8dfba8d-08aa-47ad-9fd5-c294d310692f" providerId="ADAL" clId="{F93E127B-F24C-49CB-A49B-82FAD975F3B5}" dt="2026-01-27T17:11:08.955" v="287"/>
        <pc:sldMkLst>
          <pc:docMk/>
          <pc:sldMk cId="135873169" sldId="269"/>
        </pc:sldMkLst>
      </pc:sldChg>
      <pc:sldChg chg="ord">
        <pc:chgData name="Mari Helene Tønsberg" userId="a8dfba8d-08aa-47ad-9fd5-c294d310692f" providerId="ADAL" clId="{F93E127B-F24C-49CB-A49B-82FAD975F3B5}" dt="2026-01-27T17:27:29.325" v="307"/>
        <pc:sldMkLst>
          <pc:docMk/>
          <pc:sldMk cId="1818814307" sldId="270"/>
        </pc:sldMkLst>
      </pc:sldChg>
      <pc:sldChg chg="ord">
        <pc:chgData name="Mari Helene Tønsberg" userId="a8dfba8d-08aa-47ad-9fd5-c294d310692f" providerId="ADAL" clId="{F93E127B-F24C-49CB-A49B-82FAD975F3B5}" dt="2026-01-27T17:27:24.330" v="305"/>
        <pc:sldMkLst>
          <pc:docMk/>
          <pc:sldMk cId="737090160" sldId="271"/>
        </pc:sldMkLst>
      </pc:sldChg>
      <pc:sldChg chg="ord">
        <pc:chgData name="Mari Helene Tønsberg" userId="a8dfba8d-08aa-47ad-9fd5-c294d310692f" providerId="ADAL" clId="{F93E127B-F24C-49CB-A49B-82FAD975F3B5}" dt="2026-01-27T17:13:33.695" v="291"/>
        <pc:sldMkLst>
          <pc:docMk/>
          <pc:sldMk cId="3316884480" sldId="272"/>
        </pc:sldMkLst>
      </pc:sldChg>
      <pc:sldChg chg="ord">
        <pc:chgData name="Mari Helene Tønsberg" userId="a8dfba8d-08aa-47ad-9fd5-c294d310692f" providerId="ADAL" clId="{F93E127B-F24C-49CB-A49B-82FAD975F3B5}" dt="2026-01-27T17:13:58.443" v="293"/>
        <pc:sldMkLst>
          <pc:docMk/>
          <pc:sldMk cId="1433534489" sldId="273"/>
        </pc:sldMkLst>
      </pc:sldChg>
      <pc:sldChg chg="ord">
        <pc:chgData name="Mari Helene Tønsberg" userId="a8dfba8d-08aa-47ad-9fd5-c294d310692f" providerId="ADAL" clId="{F93E127B-F24C-49CB-A49B-82FAD975F3B5}" dt="2026-01-27T17:14:43.884" v="299"/>
        <pc:sldMkLst>
          <pc:docMk/>
          <pc:sldMk cId="1696998723" sldId="274"/>
        </pc:sldMkLst>
      </pc:sldChg>
      <pc:sldChg chg="ord">
        <pc:chgData name="Mari Helene Tønsberg" userId="a8dfba8d-08aa-47ad-9fd5-c294d310692f" providerId="ADAL" clId="{F93E127B-F24C-49CB-A49B-82FAD975F3B5}" dt="2026-01-27T17:14:36.097" v="297"/>
        <pc:sldMkLst>
          <pc:docMk/>
          <pc:sldMk cId="3715468947" sldId="275"/>
        </pc:sldMkLst>
      </pc:sldChg>
      <pc:sldChg chg="ord">
        <pc:chgData name="Mari Helene Tønsberg" userId="a8dfba8d-08aa-47ad-9fd5-c294d310692f" providerId="ADAL" clId="{F93E127B-F24C-49CB-A49B-82FAD975F3B5}" dt="2026-01-27T17:14:19.336" v="295"/>
        <pc:sldMkLst>
          <pc:docMk/>
          <pc:sldMk cId="2898687695" sldId="276"/>
        </pc:sldMkLst>
      </pc:sldChg>
      <pc:sldChg chg="modSp mod">
        <pc:chgData name="Mari Helene Tønsberg" userId="a8dfba8d-08aa-47ad-9fd5-c294d310692f" providerId="ADAL" clId="{F93E127B-F24C-49CB-A49B-82FAD975F3B5}" dt="2026-01-27T17:02:25.440" v="85" actId="20577"/>
        <pc:sldMkLst>
          <pc:docMk/>
          <pc:sldMk cId="3181109379" sldId="280"/>
        </pc:sldMkLst>
        <pc:spChg chg="mod">
          <ac:chgData name="Mari Helene Tønsberg" userId="a8dfba8d-08aa-47ad-9fd5-c294d310692f" providerId="ADAL" clId="{F93E127B-F24C-49CB-A49B-82FAD975F3B5}" dt="2026-01-27T17:02:25.440" v="85" actId="20577"/>
          <ac:spMkLst>
            <pc:docMk/>
            <pc:sldMk cId="3181109379" sldId="280"/>
            <ac:spMk id="3" creationId="{59AB374D-97E8-FE5B-D1DF-DF8A0A11DD13}"/>
          </ac:spMkLst>
        </pc:spChg>
      </pc:sldChg>
      <pc:sldChg chg="addSp modSp new mod">
        <pc:chgData name="Mari Helene Tønsberg" userId="a8dfba8d-08aa-47ad-9fd5-c294d310692f" providerId="ADAL" clId="{F93E127B-F24C-49CB-A49B-82FAD975F3B5}" dt="2026-01-27T17:09:28.936" v="285" actId="20577"/>
        <pc:sldMkLst>
          <pc:docMk/>
          <pc:sldMk cId="3205589917" sldId="281"/>
        </pc:sldMkLst>
        <pc:spChg chg="mod">
          <ac:chgData name="Mari Helene Tønsberg" userId="a8dfba8d-08aa-47ad-9fd5-c294d310692f" providerId="ADAL" clId="{F93E127B-F24C-49CB-A49B-82FAD975F3B5}" dt="2026-01-27T17:01:39.409" v="13" actId="20577"/>
          <ac:spMkLst>
            <pc:docMk/>
            <pc:sldMk cId="3205589917" sldId="281"/>
            <ac:spMk id="2" creationId="{840DFF1E-302E-F400-FD2E-72F29ABB7050}"/>
          </ac:spMkLst>
        </pc:spChg>
        <pc:spChg chg="mod">
          <ac:chgData name="Mari Helene Tønsberg" userId="a8dfba8d-08aa-47ad-9fd5-c294d310692f" providerId="ADAL" clId="{F93E127B-F24C-49CB-A49B-82FAD975F3B5}" dt="2026-01-27T17:09:28.936" v="285" actId="20577"/>
          <ac:spMkLst>
            <pc:docMk/>
            <pc:sldMk cId="3205589917" sldId="281"/>
            <ac:spMk id="3" creationId="{B19467A8-8364-3143-D095-AAEB428EE3C6}"/>
          </ac:spMkLst>
        </pc:spChg>
        <pc:picChg chg="add mod">
          <ac:chgData name="Mari Helene Tønsberg" userId="a8dfba8d-08aa-47ad-9fd5-c294d310692f" providerId="ADAL" clId="{F93E127B-F24C-49CB-A49B-82FAD975F3B5}" dt="2026-01-27T17:06:03.377" v="124" actId="14100"/>
          <ac:picMkLst>
            <pc:docMk/>
            <pc:sldMk cId="3205589917" sldId="281"/>
            <ac:picMk id="5" creationId="{FDCC2E9E-4D90-0A57-97E3-1FFB6F0552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5166B-EE65-4B33-AA11-81FF8A6A3438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C3EBB-C1D5-4DA5-95A1-AA1BEA9E54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660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167F6B-E638-B559-4F8C-98697974CDF2}"/>
              </a:ext>
            </a:extLst>
          </p:cNvPr>
          <p:cNvSpPr/>
          <p:nvPr/>
        </p:nvSpPr>
        <p:spPr>
          <a:xfrm>
            <a:off x="0" y="0"/>
            <a:ext cx="12192000" cy="6864566"/>
          </a:xfrm>
          <a:prstGeom prst="rect">
            <a:avLst/>
          </a:prstGeom>
          <a:solidFill>
            <a:srgbClr val="0082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07D02593-3F70-751A-25E1-5867A417F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6" y="819165"/>
            <a:ext cx="2663727" cy="71655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27.01.2026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450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8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40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9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3699C5C-A0C1-E91B-F612-8C12C89779FE}"/>
              </a:ext>
            </a:extLst>
          </p:cNvPr>
          <p:cNvSpPr/>
          <p:nvPr/>
        </p:nvSpPr>
        <p:spPr>
          <a:xfrm>
            <a:off x="0" y="0"/>
            <a:ext cx="12192000" cy="6864566"/>
          </a:xfrm>
          <a:prstGeom prst="rect">
            <a:avLst/>
          </a:prstGeom>
          <a:solidFill>
            <a:srgbClr val="0082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27.01.2026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BB2B8519-FE19-09E8-FCF5-710B32883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3" y="5789733"/>
            <a:ext cx="1477751" cy="3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3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09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55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27.01.2026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1433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27.01.2026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32">
            <a:extLst>
              <a:ext uri="{FF2B5EF4-FFF2-40B4-BE49-F238E27FC236}">
                <a16:creationId xmlns:a16="http://schemas.microsoft.com/office/drawing/2014/main" id="{EFA2788C-69E4-D469-21ED-420D0CF424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3" y="5789732"/>
            <a:ext cx="1477751" cy="39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944DD0-FCC6-5CBD-807F-053724485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Foreldremøte om skolemiljøet 27.1.26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CE647D0-B1A1-9758-6B64-C62922CC96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Foresatte til elever på Vg1 og Vg2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Skoleeier, skolen, politi og kommunen ved SLT-koordinator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Elevundersøkelsen – hovedfunn – hva sier tallene om skolen?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716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25BF13-BC2E-3DBB-17D7-E4C89926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Mobbing – yrkesfaglig Vg1</a:t>
            </a:r>
          </a:p>
        </p:txBody>
      </p:sp>
      <p:pic>
        <p:nvPicPr>
          <p:cNvPr id="5" name="Plassholder for innhold 4" descr="Et bilde som inneholder tekst, skjermbilde, line, diagram&#10;&#10;KI-generert innhold kan være feil.">
            <a:extLst>
              <a:ext uri="{FF2B5EF4-FFF2-40B4-BE49-F238E27FC236}">
                <a16:creationId xmlns:a16="http://schemas.microsoft.com/office/drawing/2014/main" id="{210040EC-1AF9-C737-1007-B9528A2F0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426" y="1831714"/>
            <a:ext cx="10010774" cy="480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8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14894E-2B30-4206-16D8-42F50927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Mobbing -  Vg2</a:t>
            </a:r>
          </a:p>
        </p:txBody>
      </p:sp>
      <p:pic>
        <p:nvPicPr>
          <p:cNvPr id="5" name="Plassholder for innhold 4" descr="Et bilde som inneholder tekst, skjermbilde, line, diagram&#10;&#10;KI-generert innhold kan være feil.">
            <a:extLst>
              <a:ext uri="{FF2B5EF4-FFF2-40B4-BE49-F238E27FC236}">
                <a16:creationId xmlns:a16="http://schemas.microsoft.com/office/drawing/2014/main" id="{B403D379-EAB5-93F4-5DDE-68B4E95D1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4492" y="1825625"/>
            <a:ext cx="7883016" cy="37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9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1B4AE3-4BC4-9AE3-C66E-05FFE300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Mobbing – Vg3</a:t>
            </a:r>
          </a:p>
        </p:txBody>
      </p:sp>
      <p:pic>
        <p:nvPicPr>
          <p:cNvPr id="5" name="Plassholder for innhold 4" descr="Et bilde som inneholder tekst, skjermbilde, line, Plottdiagram&#10;&#10;KI-generert innhold kan være feil.">
            <a:extLst>
              <a:ext uri="{FF2B5EF4-FFF2-40B4-BE49-F238E27FC236}">
                <a16:creationId xmlns:a16="http://schemas.microsoft.com/office/drawing/2014/main" id="{4FE345E2-BD29-D44B-A163-1FEE467B8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6851"/>
            <a:ext cx="10306050" cy="52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1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2A81FF-A884-0600-F3F1-BE723BB5F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Skoleeier v/ områdedirektør Christian Andresen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2A44FE-4AD1-62C1-57CF-7C031022B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2583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149324-7533-DF97-5928-43E601E8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Politiet v/ Jon Fredrik Uggerud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F5F5FA-FC0F-230F-C426-D9D12AEB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Samarbeid med skolene</a:t>
            </a:r>
          </a:p>
        </p:txBody>
      </p:sp>
    </p:spTree>
    <p:extLst>
      <p:ext uri="{BB962C8B-B14F-4D97-AF65-F5344CB8AC3E}">
        <p14:creationId xmlns:p14="http://schemas.microsoft.com/office/powerpoint/2010/main" val="1445350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D0B5A4-41FE-948E-BB2D-1BAF5EBF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Rælingen kommune SLT v/ Randi </a:t>
            </a:r>
            <a:r>
              <a:rPr lang="nb-NO" dirty="0" err="1"/>
              <a:t>Hermanrud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AB374D-97E8-FE5B-D1DF-DF8A0A11D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Samarbeid med kommunen</a:t>
            </a:r>
          </a:p>
        </p:txBody>
      </p:sp>
    </p:spTree>
    <p:extLst>
      <p:ext uri="{BB962C8B-B14F-4D97-AF65-F5344CB8AC3E}">
        <p14:creationId xmlns:p14="http://schemas.microsoft.com/office/powerpoint/2010/main" val="318110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0DFF1E-302E-F400-FD2E-72F29ABB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Skolemiljøet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9467A8-8364-3143-D095-AAEB428EE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Situasjonen i høst</a:t>
            </a:r>
          </a:p>
          <a:p>
            <a:r>
              <a:rPr lang="nb-NO" dirty="0"/>
              <a:t>Situasjonen nå </a:t>
            </a:r>
          </a:p>
          <a:p>
            <a:r>
              <a:rPr lang="nb-NO" dirty="0"/>
              <a:t>Vi bygger skolemiljøet sammen!</a:t>
            </a:r>
          </a:p>
          <a:p>
            <a:r>
              <a:rPr lang="nb-NO" dirty="0"/>
              <a:t>God undervisning </a:t>
            </a:r>
          </a:p>
          <a:p>
            <a:r>
              <a:rPr lang="nb-NO" dirty="0"/>
              <a:t>Arbeid med klassemiljøet</a:t>
            </a:r>
          </a:p>
          <a:p>
            <a:r>
              <a:rPr lang="nb-NO" dirty="0"/>
              <a:t>God elevoppfølging</a:t>
            </a:r>
          </a:p>
          <a:p>
            <a:r>
              <a:rPr lang="nb-NO" dirty="0"/>
              <a:t>Elevråd og aktiviteter i miljøet </a:t>
            </a:r>
          </a:p>
          <a:p>
            <a:r>
              <a:rPr lang="nb-NO" dirty="0"/>
              <a:t>Elevundersøkelsen </a:t>
            </a:r>
          </a:p>
        </p:txBody>
      </p:sp>
      <p:pic>
        <p:nvPicPr>
          <p:cNvPr id="5" name="Bilde 4" descr="Et bilde som inneholder utendørs, konstruksjon, himmel, i gaten&#10;&#10;KI-generert innhold kan være feil.">
            <a:extLst>
              <a:ext uri="{FF2B5EF4-FFF2-40B4-BE49-F238E27FC236}">
                <a16:creationId xmlns:a16="http://schemas.microsoft.com/office/drawing/2014/main" id="{FDCC2E9E-4D90-0A57-97E3-1FFB6F055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7157" y="223157"/>
            <a:ext cx="6858000" cy="641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8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7D1BBD-91E5-F152-F2D3-35D700B1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F7CE72A-A929-A495-F457-440BA33B4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936" y="365125"/>
            <a:ext cx="10722863" cy="632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9F02F9-CF4C-A2E9-41C0-D5E198E4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ekst, skjermbilde, programvare, nummer&#10;&#10;KI-generert innhold kan være feil.">
            <a:extLst>
              <a:ext uri="{FF2B5EF4-FFF2-40B4-BE49-F238E27FC236}">
                <a16:creationId xmlns:a16="http://schemas.microsoft.com/office/drawing/2014/main" id="{84E4F8A7-5DBB-0C3D-4E81-9D779A498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" y="0"/>
            <a:ext cx="1171575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84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0E38E2-B0DF-BCF0-52C4-7840D3A0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tekst, skjermbilde, programvare, Fargerikt&#10;&#10;KI-generert innhold kan være feil.">
            <a:extLst>
              <a:ext uri="{FF2B5EF4-FFF2-40B4-BE49-F238E27FC236}">
                <a16:creationId xmlns:a16="http://schemas.microsoft.com/office/drawing/2014/main" id="{D9BE343E-38DA-9A43-722F-F1C4722D2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44" y="201168"/>
            <a:ext cx="11256264" cy="64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3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490A2-6678-F734-9FCB-5EA6A450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0421088-99B8-198B-F267-0611B5A73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44" y="365125"/>
            <a:ext cx="11612880" cy="641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8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22931C-A786-8404-75FF-29735806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CBE2341-48BF-D1E8-6192-C0AA3FF73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912" y="365125"/>
            <a:ext cx="10981944" cy="633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6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A29BFE-59A8-7688-7E68-2D868366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D43E1A1-CA32-DDFF-551E-972ADE886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768" y="365125"/>
            <a:ext cx="11055096" cy="62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9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4D71AD-56BA-7D1B-097B-BA531A712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Mobbing – alle Vg1</a:t>
            </a:r>
          </a:p>
        </p:txBody>
      </p:sp>
      <p:pic>
        <p:nvPicPr>
          <p:cNvPr id="5" name="Plassholder for innhold 4" descr="Et bilde som inneholder tekst, skjermbilde, line, Plottdiagram&#10;&#10;KI-generert innhold kan være feil.">
            <a:extLst>
              <a:ext uri="{FF2B5EF4-FFF2-40B4-BE49-F238E27FC236}">
                <a16:creationId xmlns:a16="http://schemas.microsoft.com/office/drawing/2014/main" id="{CE46B67E-1DFB-A167-2CE4-BBAD9E898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43025"/>
            <a:ext cx="9075981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42210"/>
      </p:ext>
    </p:extLst>
  </p:cSld>
  <p:clrMapOvr>
    <a:masterClrMapping/>
  </p:clrMapOvr>
</p:sld>
</file>

<file path=ppt/theme/theme1.xml><?xml version="1.0" encoding="utf-8"?>
<a:theme xmlns:a="http://schemas.openxmlformats.org/drawingml/2006/main" name="Akerhus fylkeskommune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erhus fylkeskommune" id="{36A093AC-91EB-4470-A6B4-4B766AA0720F}" vid="{6C662AE4-B3EA-45C5-BF48-1968ABBCD3B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498</TotalTime>
  <Words>93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Aptos</vt:lpstr>
      <vt:lpstr>Arial</vt:lpstr>
      <vt:lpstr>Calibri Light</vt:lpstr>
      <vt:lpstr>Akerhus fylkeskommune</vt:lpstr>
      <vt:lpstr>Foreldremøte om skolemiljøet 27.1.26 </vt:lpstr>
      <vt:lpstr>Skolemiljøet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Mobbing – alle Vg1</vt:lpstr>
      <vt:lpstr>Mobbing – yrkesfaglig Vg1</vt:lpstr>
      <vt:lpstr>Mobbing -  Vg2</vt:lpstr>
      <vt:lpstr>Mobbing – Vg3</vt:lpstr>
      <vt:lpstr>Skoleeier v/ områdedirektør Christian Andresen </vt:lpstr>
      <vt:lpstr>Politiet v/ Jon Fredrik Uggerud</vt:lpstr>
      <vt:lpstr>Rælingen kommune SLT v/ Randi Hermanrud</vt:lpstr>
    </vt:vector>
  </TitlesOfParts>
  <Company>Østfold fylkeskomune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Emilie Flølo Dyrstad</dc:creator>
  <cp:lastModifiedBy>Mari Helene Tønsberg</cp:lastModifiedBy>
  <cp:revision>4</cp:revision>
  <dcterms:created xsi:type="dcterms:W3CDTF">2025-09-08T10:07:15Z</dcterms:created>
  <dcterms:modified xsi:type="dcterms:W3CDTF">2026-01-27T17:27:32Z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d05046c-7758-4c69-bef0-f1b8587ca14e_Enabled">
    <vt:lpwstr>true</vt:lpwstr>
  </property>
  <property fmtid="{D5CDD505-2E9C-101B-9397-08002B2CF9AE}" pid="3" name="MSIP_Label_fd05046c-7758-4c69-bef0-f1b8587ca14e_SetDate">
    <vt:lpwstr>2025-09-09T06:42:59Z</vt:lpwstr>
  </property>
  <property fmtid="{D5CDD505-2E9C-101B-9397-08002B2CF9AE}" pid="4" name="MSIP_Label_fd05046c-7758-4c69-bef0-f1b8587ca14e_Method">
    <vt:lpwstr>Standard</vt:lpwstr>
  </property>
  <property fmtid="{D5CDD505-2E9C-101B-9397-08002B2CF9AE}" pid="5" name="MSIP_Label_fd05046c-7758-4c69-bef0-f1b8587ca14e_Name">
    <vt:lpwstr>Intern</vt:lpwstr>
  </property>
  <property fmtid="{D5CDD505-2E9C-101B-9397-08002B2CF9AE}" pid="6" name="MSIP_Label_fd05046c-7758-4c69-bef0-f1b8587ca14e_SiteId">
    <vt:lpwstr>4d6d8a90-10fd-4f78-8fc1-5e28844e0292</vt:lpwstr>
  </property>
  <property fmtid="{D5CDD505-2E9C-101B-9397-08002B2CF9AE}" pid="7" name="MSIP_Label_fd05046c-7758-4c69-bef0-f1b8587ca14e_ActionId">
    <vt:lpwstr>2a009211-21a5-4b8c-b064-abba8fceef36</vt:lpwstr>
  </property>
  <property fmtid="{D5CDD505-2E9C-101B-9397-08002B2CF9AE}" pid="8" name="MSIP_Label_fd05046c-7758-4c69-bef0-f1b8587ca14e_ContentBits">
    <vt:lpwstr>0</vt:lpwstr>
  </property>
  <property fmtid="{D5CDD505-2E9C-101B-9397-08002B2CF9AE}" pid="9" name="MSIP_Label_fd05046c-7758-4c69-bef0-f1b8587ca14e_Tag">
    <vt:lpwstr>10, 3, 0, 1</vt:lpwstr>
  </property>
</Properties>
</file>