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315" r:id="rId8"/>
    <p:sldId id="313" r:id="rId9"/>
    <p:sldId id="395" r:id="rId10"/>
    <p:sldId id="316" r:id="rId11"/>
    <p:sldId id="397" r:id="rId12"/>
    <p:sldId id="394" r:id="rId13"/>
    <p:sldId id="263" r:id="rId14"/>
    <p:sldId id="264" r:id="rId15"/>
    <p:sldId id="265" r:id="rId16"/>
    <p:sldId id="396" r:id="rId17"/>
    <p:sldId id="266" r:id="rId18"/>
    <p:sldId id="386" r:id="rId19"/>
    <p:sldId id="267" r:id="rId20"/>
    <p:sldId id="389" r:id="rId21"/>
    <p:sldId id="274" r:id="rId22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je Bentzen" initials="TB" lastIdx="1" clrIdx="0">
    <p:extLst>
      <p:ext uri="{19B8F6BF-5375-455C-9EA6-DF929625EA0E}">
        <p15:presenceInfo xmlns:p15="http://schemas.microsoft.com/office/powerpoint/2012/main" userId="S::terjebe@viken.no::ed2410c2-138a-4548-a724-781edc7318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94640A-9FEB-4053-ABCA-D5F9091DF04A}" v="7" dt="2023-09-13T11:33:14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je Bentzen" userId="ed2410c2-138a-4548-a724-781edc7318f8" providerId="ADAL" clId="{9094640A-9FEB-4053-ABCA-D5F9091DF04A}"/>
    <pc:docChg chg="undo custSel addSld delSld modSld sldOrd">
      <pc:chgData name="Terje Bentzen" userId="ed2410c2-138a-4548-a724-781edc7318f8" providerId="ADAL" clId="{9094640A-9FEB-4053-ABCA-D5F9091DF04A}" dt="2023-09-13T11:38:23.393" v="2015" actId="6549"/>
      <pc:docMkLst>
        <pc:docMk/>
      </pc:docMkLst>
      <pc:sldChg chg="modSp mod">
        <pc:chgData name="Terje Bentzen" userId="ed2410c2-138a-4548-a724-781edc7318f8" providerId="ADAL" clId="{9094640A-9FEB-4053-ABCA-D5F9091DF04A}" dt="2023-08-23T08:30:46.595" v="1" actId="20577"/>
        <pc:sldMkLst>
          <pc:docMk/>
          <pc:sldMk cId="909181147" sldId="256"/>
        </pc:sldMkLst>
        <pc:spChg chg="mod">
          <ac:chgData name="Terje Bentzen" userId="ed2410c2-138a-4548-a724-781edc7318f8" providerId="ADAL" clId="{9094640A-9FEB-4053-ABCA-D5F9091DF04A}" dt="2023-08-23T08:30:46.595" v="1" actId="20577"/>
          <ac:spMkLst>
            <pc:docMk/>
            <pc:sldMk cId="909181147" sldId="256"/>
            <ac:spMk id="2" creationId="{00000000-0000-0000-0000-000000000000}"/>
          </ac:spMkLst>
        </pc:spChg>
      </pc:sldChg>
      <pc:sldChg chg="modSp mod">
        <pc:chgData name="Terje Bentzen" userId="ed2410c2-138a-4548-a724-781edc7318f8" providerId="ADAL" clId="{9094640A-9FEB-4053-ABCA-D5F9091DF04A}" dt="2023-09-13T11:35:49.968" v="2009" actId="6549"/>
        <pc:sldMkLst>
          <pc:docMk/>
          <pc:sldMk cId="2022983232" sldId="257"/>
        </pc:sldMkLst>
        <pc:graphicFrameChg chg="mod modGraphic">
          <ac:chgData name="Terje Bentzen" userId="ed2410c2-138a-4548-a724-781edc7318f8" providerId="ADAL" clId="{9094640A-9FEB-4053-ABCA-D5F9091DF04A}" dt="2023-09-13T11:35:49.968" v="2009" actId="6549"/>
          <ac:graphicFrameMkLst>
            <pc:docMk/>
            <pc:sldMk cId="2022983232" sldId="257"/>
            <ac:graphicFrameMk id="5" creationId="{065E965C-03C9-3993-C588-12FD202C6958}"/>
          </ac:graphicFrameMkLst>
        </pc:graphicFrameChg>
      </pc:sldChg>
      <pc:sldChg chg="del">
        <pc:chgData name="Terje Bentzen" userId="ed2410c2-138a-4548-a724-781edc7318f8" providerId="ADAL" clId="{9094640A-9FEB-4053-ABCA-D5F9091DF04A}" dt="2023-08-23T08:41:54.104" v="3" actId="47"/>
        <pc:sldMkLst>
          <pc:docMk/>
          <pc:sldMk cId="595933428" sldId="262"/>
        </pc:sldMkLst>
      </pc:sldChg>
      <pc:sldChg chg="modSp mod">
        <pc:chgData name="Terje Bentzen" userId="ed2410c2-138a-4548-a724-781edc7318f8" providerId="ADAL" clId="{9094640A-9FEB-4053-ABCA-D5F9091DF04A}" dt="2023-09-13T06:52:29.022" v="1328" actId="14100"/>
        <pc:sldMkLst>
          <pc:docMk/>
          <pc:sldMk cId="3030559584" sldId="266"/>
        </pc:sldMkLst>
        <pc:spChg chg="mod">
          <ac:chgData name="Terje Bentzen" userId="ed2410c2-138a-4548-a724-781edc7318f8" providerId="ADAL" clId="{9094640A-9FEB-4053-ABCA-D5F9091DF04A}" dt="2023-09-13T06:52:29.022" v="1328" actId="14100"/>
          <ac:spMkLst>
            <pc:docMk/>
            <pc:sldMk cId="3030559584" sldId="266"/>
            <ac:spMk id="3" creationId="{00000000-0000-0000-0000-000000000000}"/>
          </ac:spMkLst>
        </pc:spChg>
      </pc:sldChg>
      <pc:sldChg chg="addSp delSp mod">
        <pc:chgData name="Terje Bentzen" userId="ed2410c2-138a-4548-a724-781edc7318f8" providerId="ADAL" clId="{9094640A-9FEB-4053-ABCA-D5F9091DF04A}" dt="2023-09-11T11:22:26.389" v="428" actId="22"/>
        <pc:sldMkLst>
          <pc:docMk/>
          <pc:sldMk cId="2330385591" sldId="267"/>
        </pc:sldMkLst>
        <pc:spChg chg="add del">
          <ac:chgData name="Terje Bentzen" userId="ed2410c2-138a-4548-a724-781edc7318f8" providerId="ADAL" clId="{9094640A-9FEB-4053-ABCA-D5F9091DF04A}" dt="2023-09-11T11:20:09.893" v="422" actId="22"/>
          <ac:spMkLst>
            <pc:docMk/>
            <pc:sldMk cId="2330385591" sldId="267"/>
            <ac:spMk id="10" creationId="{AFF70F53-A094-0FAA-A445-915420519B35}"/>
          </ac:spMkLst>
        </pc:spChg>
        <pc:spChg chg="add del">
          <ac:chgData name="Terje Bentzen" userId="ed2410c2-138a-4548-a724-781edc7318f8" providerId="ADAL" clId="{9094640A-9FEB-4053-ABCA-D5F9091DF04A}" dt="2023-09-11T11:20:19.406" v="424" actId="22"/>
          <ac:spMkLst>
            <pc:docMk/>
            <pc:sldMk cId="2330385591" sldId="267"/>
            <ac:spMk id="14" creationId="{BCD0EE00-98B6-5342-457C-8466860D021C}"/>
          </ac:spMkLst>
        </pc:spChg>
        <pc:spChg chg="add del">
          <ac:chgData name="Terje Bentzen" userId="ed2410c2-138a-4548-a724-781edc7318f8" providerId="ADAL" clId="{9094640A-9FEB-4053-ABCA-D5F9091DF04A}" dt="2023-09-11T11:20:41.249" v="426" actId="22"/>
          <ac:spMkLst>
            <pc:docMk/>
            <pc:sldMk cId="2330385591" sldId="267"/>
            <ac:spMk id="16" creationId="{8B800F3A-5E1C-ABAF-11D9-70A6B1F8AFEB}"/>
          </ac:spMkLst>
        </pc:spChg>
        <pc:spChg chg="add del">
          <ac:chgData name="Terje Bentzen" userId="ed2410c2-138a-4548-a724-781edc7318f8" providerId="ADAL" clId="{9094640A-9FEB-4053-ABCA-D5F9091DF04A}" dt="2023-09-11T11:22:26.389" v="428" actId="22"/>
          <ac:spMkLst>
            <pc:docMk/>
            <pc:sldMk cId="2330385591" sldId="267"/>
            <ac:spMk id="18" creationId="{6D9F699B-1395-E0BA-E3F3-39AE84D431CF}"/>
          </ac:spMkLst>
        </pc:spChg>
      </pc:sldChg>
      <pc:sldChg chg="modSp add mod">
        <pc:chgData name="Terje Bentzen" userId="ed2410c2-138a-4548-a724-781edc7318f8" providerId="ADAL" clId="{9094640A-9FEB-4053-ABCA-D5F9091DF04A}" dt="2023-09-13T11:33:54.245" v="1987" actId="14100"/>
        <pc:sldMkLst>
          <pc:docMk/>
          <pc:sldMk cId="1201866577" sldId="274"/>
        </pc:sldMkLst>
        <pc:spChg chg="mod">
          <ac:chgData name="Terje Bentzen" userId="ed2410c2-138a-4548-a724-781edc7318f8" providerId="ADAL" clId="{9094640A-9FEB-4053-ABCA-D5F9091DF04A}" dt="2023-09-13T06:41:57.282" v="1285" actId="14100"/>
          <ac:spMkLst>
            <pc:docMk/>
            <pc:sldMk cId="1201866577" sldId="274"/>
            <ac:spMk id="2" creationId="{00000000-0000-0000-0000-000000000000}"/>
          </ac:spMkLst>
        </pc:spChg>
        <pc:graphicFrameChg chg="mod modGraphic">
          <ac:chgData name="Terje Bentzen" userId="ed2410c2-138a-4548-a724-781edc7318f8" providerId="ADAL" clId="{9094640A-9FEB-4053-ABCA-D5F9091DF04A}" dt="2023-09-13T11:33:54.245" v="1987" actId="14100"/>
          <ac:graphicFrameMkLst>
            <pc:docMk/>
            <pc:sldMk cId="1201866577" sldId="274"/>
            <ac:graphicFrameMk id="4" creationId="{00000000-0000-0000-0000-000000000000}"/>
          </ac:graphicFrameMkLst>
        </pc:graphicFrameChg>
      </pc:sldChg>
      <pc:sldChg chg="modSp del mod ord">
        <pc:chgData name="Terje Bentzen" userId="ed2410c2-138a-4548-a724-781edc7318f8" providerId="ADAL" clId="{9094640A-9FEB-4053-ABCA-D5F9091DF04A}" dt="2023-09-08T08:19:40.447" v="419" actId="47"/>
        <pc:sldMkLst>
          <pc:docMk/>
          <pc:sldMk cId="128102553" sldId="283"/>
        </pc:sldMkLst>
        <pc:spChg chg="mod">
          <ac:chgData name="Terje Bentzen" userId="ed2410c2-138a-4548-a724-781edc7318f8" providerId="ADAL" clId="{9094640A-9FEB-4053-ABCA-D5F9091DF04A}" dt="2023-09-08T08:06:40.392" v="411" actId="14100"/>
          <ac:spMkLst>
            <pc:docMk/>
            <pc:sldMk cId="128102553" sldId="283"/>
            <ac:spMk id="2" creationId="{00000000-0000-0000-0000-000000000000}"/>
          </ac:spMkLst>
        </pc:spChg>
        <pc:spChg chg="mod">
          <ac:chgData name="Terje Bentzen" userId="ed2410c2-138a-4548-a724-781edc7318f8" providerId="ADAL" clId="{9094640A-9FEB-4053-ABCA-D5F9091DF04A}" dt="2023-09-08T08:06:48.049" v="417" actId="27636"/>
          <ac:spMkLst>
            <pc:docMk/>
            <pc:sldMk cId="128102553" sldId="283"/>
            <ac:spMk id="5" creationId="{F8A5299A-A520-3FC1-2ADF-7850D9987AB5}"/>
          </ac:spMkLst>
        </pc:spChg>
        <pc:spChg chg="mod">
          <ac:chgData name="Terje Bentzen" userId="ed2410c2-138a-4548-a724-781edc7318f8" providerId="ADAL" clId="{9094640A-9FEB-4053-ABCA-D5F9091DF04A}" dt="2023-09-08T08:06:55.861" v="418" actId="14100"/>
          <ac:spMkLst>
            <pc:docMk/>
            <pc:sldMk cId="128102553" sldId="283"/>
            <ac:spMk id="10" creationId="{00000000-0000-0000-0000-000000000000}"/>
          </ac:spMkLst>
        </pc:spChg>
        <pc:spChg chg="mod">
          <ac:chgData name="Terje Bentzen" userId="ed2410c2-138a-4548-a724-781edc7318f8" providerId="ADAL" clId="{9094640A-9FEB-4053-ABCA-D5F9091DF04A}" dt="2023-09-08T08:06:48.049" v="416" actId="27636"/>
          <ac:spMkLst>
            <pc:docMk/>
            <pc:sldMk cId="128102553" sldId="283"/>
            <ac:spMk id="11" creationId="{62182190-9D7B-4940-843C-EEE6A0232FA1}"/>
          </ac:spMkLst>
        </pc:spChg>
      </pc:sldChg>
      <pc:sldChg chg="del">
        <pc:chgData name="Terje Bentzen" userId="ed2410c2-138a-4548-a724-781edc7318f8" providerId="ADAL" clId="{9094640A-9FEB-4053-ABCA-D5F9091DF04A}" dt="2023-08-23T08:41:03.640" v="2" actId="47"/>
        <pc:sldMkLst>
          <pc:docMk/>
          <pc:sldMk cId="432298529" sldId="297"/>
        </pc:sldMkLst>
      </pc:sldChg>
      <pc:sldChg chg="del ord">
        <pc:chgData name="Terje Bentzen" userId="ed2410c2-138a-4548-a724-781edc7318f8" providerId="ADAL" clId="{9094640A-9FEB-4053-ABCA-D5F9091DF04A}" dt="2023-09-08T08:00:38.248" v="342" actId="47"/>
        <pc:sldMkLst>
          <pc:docMk/>
          <pc:sldMk cId="801541113" sldId="310"/>
        </pc:sldMkLst>
      </pc:sldChg>
      <pc:sldChg chg="delSp modSp mod">
        <pc:chgData name="Terje Bentzen" userId="ed2410c2-138a-4548-a724-781edc7318f8" providerId="ADAL" clId="{9094640A-9FEB-4053-ABCA-D5F9091DF04A}" dt="2023-09-13T05:32:02.640" v="641" actId="14100"/>
        <pc:sldMkLst>
          <pc:docMk/>
          <pc:sldMk cId="2524494327" sldId="313"/>
        </pc:sldMkLst>
        <pc:spChg chg="mod">
          <ac:chgData name="Terje Bentzen" userId="ed2410c2-138a-4548-a724-781edc7318f8" providerId="ADAL" clId="{9094640A-9FEB-4053-ABCA-D5F9091DF04A}" dt="2023-09-13T05:32:02.640" v="641" actId="14100"/>
          <ac:spMkLst>
            <pc:docMk/>
            <pc:sldMk cId="2524494327" sldId="313"/>
            <ac:spMk id="3" creationId="{00000000-0000-0000-0000-000000000000}"/>
          </ac:spMkLst>
        </pc:spChg>
        <pc:picChg chg="del">
          <ac:chgData name="Terje Bentzen" userId="ed2410c2-138a-4548-a724-781edc7318f8" providerId="ADAL" clId="{9094640A-9FEB-4053-ABCA-D5F9091DF04A}" dt="2023-09-01T05:41:27.532" v="188" actId="478"/>
          <ac:picMkLst>
            <pc:docMk/>
            <pc:sldMk cId="2524494327" sldId="313"/>
            <ac:picMk id="5" creationId="{A5641F73-8C70-4975-8B03-547D06545E17}"/>
          </ac:picMkLst>
        </pc:picChg>
      </pc:sldChg>
      <pc:sldChg chg="del">
        <pc:chgData name="Terje Bentzen" userId="ed2410c2-138a-4548-a724-781edc7318f8" providerId="ADAL" clId="{9094640A-9FEB-4053-ABCA-D5F9091DF04A}" dt="2023-09-01T08:01:30.018" v="338" actId="47"/>
        <pc:sldMkLst>
          <pc:docMk/>
          <pc:sldMk cId="4263018431" sldId="318"/>
        </pc:sldMkLst>
      </pc:sldChg>
      <pc:sldChg chg="del">
        <pc:chgData name="Terje Bentzen" userId="ed2410c2-138a-4548-a724-781edc7318f8" providerId="ADAL" clId="{9094640A-9FEB-4053-ABCA-D5F9091DF04A}" dt="2023-09-01T08:01:24.963" v="337" actId="47"/>
        <pc:sldMkLst>
          <pc:docMk/>
          <pc:sldMk cId="182495607" sldId="322"/>
        </pc:sldMkLst>
      </pc:sldChg>
      <pc:sldChg chg="del">
        <pc:chgData name="Terje Bentzen" userId="ed2410c2-138a-4548-a724-781edc7318f8" providerId="ADAL" clId="{9094640A-9FEB-4053-ABCA-D5F9091DF04A}" dt="2023-09-01T08:01:06.166" v="336" actId="47"/>
        <pc:sldMkLst>
          <pc:docMk/>
          <pc:sldMk cId="1501912964" sldId="332"/>
        </pc:sldMkLst>
      </pc:sldChg>
      <pc:sldChg chg="del">
        <pc:chgData name="Terje Bentzen" userId="ed2410c2-138a-4548-a724-781edc7318f8" providerId="ADAL" clId="{9094640A-9FEB-4053-ABCA-D5F9091DF04A}" dt="2023-09-01T08:01:24.963" v="337" actId="47"/>
        <pc:sldMkLst>
          <pc:docMk/>
          <pc:sldMk cId="2011165463" sldId="336"/>
        </pc:sldMkLst>
      </pc:sldChg>
      <pc:sldChg chg="del">
        <pc:chgData name="Terje Bentzen" userId="ed2410c2-138a-4548-a724-781edc7318f8" providerId="ADAL" clId="{9094640A-9FEB-4053-ABCA-D5F9091DF04A}" dt="2023-08-23T08:42:02.830" v="4" actId="47"/>
        <pc:sldMkLst>
          <pc:docMk/>
          <pc:sldMk cId="4143021500" sldId="380"/>
        </pc:sldMkLst>
      </pc:sldChg>
      <pc:sldChg chg="del">
        <pc:chgData name="Terje Bentzen" userId="ed2410c2-138a-4548-a724-781edc7318f8" providerId="ADAL" clId="{9094640A-9FEB-4053-ABCA-D5F9091DF04A}" dt="2023-09-01T08:01:06.166" v="336" actId="47"/>
        <pc:sldMkLst>
          <pc:docMk/>
          <pc:sldMk cId="748719398" sldId="381"/>
        </pc:sldMkLst>
      </pc:sldChg>
      <pc:sldChg chg="del ord">
        <pc:chgData name="Terje Bentzen" userId="ed2410c2-138a-4548-a724-781edc7318f8" providerId="ADAL" clId="{9094640A-9FEB-4053-ABCA-D5F9091DF04A}" dt="2023-09-08T08:04:00.357" v="346" actId="47"/>
        <pc:sldMkLst>
          <pc:docMk/>
          <pc:sldMk cId="1471773854" sldId="382"/>
        </pc:sldMkLst>
      </pc:sldChg>
      <pc:sldChg chg="del">
        <pc:chgData name="Terje Bentzen" userId="ed2410c2-138a-4548-a724-781edc7318f8" providerId="ADAL" clId="{9094640A-9FEB-4053-ABCA-D5F9091DF04A}" dt="2023-09-01T08:01:24.963" v="337" actId="47"/>
        <pc:sldMkLst>
          <pc:docMk/>
          <pc:sldMk cId="2071798203" sldId="383"/>
        </pc:sldMkLst>
      </pc:sldChg>
      <pc:sldChg chg="del">
        <pc:chgData name="Terje Bentzen" userId="ed2410c2-138a-4548-a724-781edc7318f8" providerId="ADAL" clId="{9094640A-9FEB-4053-ABCA-D5F9091DF04A}" dt="2023-09-01T08:01:24.963" v="337" actId="47"/>
        <pc:sldMkLst>
          <pc:docMk/>
          <pc:sldMk cId="878733238" sldId="384"/>
        </pc:sldMkLst>
      </pc:sldChg>
      <pc:sldChg chg="del">
        <pc:chgData name="Terje Bentzen" userId="ed2410c2-138a-4548-a724-781edc7318f8" providerId="ADAL" clId="{9094640A-9FEB-4053-ABCA-D5F9091DF04A}" dt="2023-09-01T08:01:06.166" v="336" actId="47"/>
        <pc:sldMkLst>
          <pc:docMk/>
          <pc:sldMk cId="188075028" sldId="385"/>
        </pc:sldMkLst>
      </pc:sldChg>
      <pc:sldChg chg="add">
        <pc:chgData name="Terje Bentzen" userId="ed2410c2-138a-4548-a724-781edc7318f8" providerId="ADAL" clId="{9094640A-9FEB-4053-ABCA-D5F9091DF04A}" dt="2023-09-08T08:00:32.839" v="341"/>
        <pc:sldMkLst>
          <pc:docMk/>
          <pc:sldMk cId="1118081171" sldId="386"/>
        </pc:sldMkLst>
      </pc:sldChg>
      <pc:sldChg chg="del">
        <pc:chgData name="Terje Bentzen" userId="ed2410c2-138a-4548-a724-781edc7318f8" providerId="ADAL" clId="{9094640A-9FEB-4053-ABCA-D5F9091DF04A}" dt="2023-09-01T08:01:24.963" v="337" actId="47"/>
        <pc:sldMkLst>
          <pc:docMk/>
          <pc:sldMk cId="2415143880" sldId="387"/>
        </pc:sldMkLst>
      </pc:sldChg>
      <pc:sldChg chg="del">
        <pc:chgData name="Terje Bentzen" userId="ed2410c2-138a-4548-a724-781edc7318f8" providerId="ADAL" clId="{9094640A-9FEB-4053-ABCA-D5F9091DF04A}" dt="2023-09-01T08:01:34.038" v="339" actId="47"/>
        <pc:sldMkLst>
          <pc:docMk/>
          <pc:sldMk cId="3185708128" sldId="388"/>
        </pc:sldMkLst>
      </pc:sldChg>
      <pc:sldChg chg="modSp del mod ord">
        <pc:chgData name="Terje Bentzen" userId="ed2410c2-138a-4548-a724-781edc7318f8" providerId="ADAL" clId="{9094640A-9FEB-4053-ABCA-D5F9091DF04A}" dt="2023-09-08T08:03:58.407" v="345" actId="47"/>
        <pc:sldMkLst>
          <pc:docMk/>
          <pc:sldMk cId="1727283165" sldId="389"/>
        </pc:sldMkLst>
        <pc:spChg chg="mod">
          <ac:chgData name="Terje Bentzen" userId="ed2410c2-138a-4548-a724-781edc7318f8" providerId="ADAL" clId="{9094640A-9FEB-4053-ABCA-D5F9091DF04A}" dt="2023-09-01T07:35:35.776" v="329" actId="20577"/>
          <ac:spMkLst>
            <pc:docMk/>
            <pc:sldMk cId="1727283165" sldId="389"/>
            <ac:spMk id="3" creationId="{00000000-0000-0000-0000-000000000000}"/>
          </ac:spMkLst>
        </pc:spChg>
      </pc:sldChg>
      <pc:sldChg chg="delSp modSp add mod">
        <pc:chgData name="Terje Bentzen" userId="ed2410c2-138a-4548-a724-781edc7318f8" providerId="ADAL" clId="{9094640A-9FEB-4053-ABCA-D5F9091DF04A}" dt="2023-09-13T11:38:23.393" v="2015" actId="6549"/>
        <pc:sldMkLst>
          <pc:docMk/>
          <pc:sldMk cId="4259283230" sldId="389"/>
        </pc:sldMkLst>
        <pc:spChg chg="mod">
          <ac:chgData name="Terje Bentzen" userId="ed2410c2-138a-4548-a724-781edc7318f8" providerId="ADAL" clId="{9094640A-9FEB-4053-ABCA-D5F9091DF04A}" dt="2023-09-13T11:38:23.393" v="2015" actId="6549"/>
          <ac:spMkLst>
            <pc:docMk/>
            <pc:sldMk cId="4259283230" sldId="389"/>
            <ac:spMk id="5" creationId="{956824A4-ABF2-87F1-2804-8C2ADD8015A6}"/>
          </ac:spMkLst>
        </pc:spChg>
        <pc:spChg chg="del">
          <ac:chgData name="Terje Bentzen" userId="ed2410c2-138a-4548-a724-781edc7318f8" providerId="ADAL" clId="{9094640A-9FEB-4053-ABCA-D5F9091DF04A}" dt="2023-09-13T06:56:27.289" v="1363" actId="21"/>
          <ac:spMkLst>
            <pc:docMk/>
            <pc:sldMk cId="4259283230" sldId="389"/>
            <ac:spMk id="11" creationId="{C95BA1F1-9F8C-3E45-4FA1-E30C809D24CD}"/>
          </ac:spMkLst>
        </pc:spChg>
        <pc:picChg chg="mod">
          <ac:chgData name="Terje Bentzen" userId="ed2410c2-138a-4548-a724-781edc7318f8" providerId="ADAL" clId="{9094640A-9FEB-4053-ABCA-D5F9091DF04A}" dt="2023-09-13T06:59:35.597" v="1384" actId="14100"/>
          <ac:picMkLst>
            <pc:docMk/>
            <pc:sldMk cId="4259283230" sldId="389"/>
            <ac:picMk id="12" creationId="{A44C8259-215D-D5BF-15D5-31C1A9E76177}"/>
          </ac:picMkLst>
        </pc:picChg>
      </pc:sldChg>
      <pc:sldChg chg="del">
        <pc:chgData name="Terje Bentzen" userId="ed2410c2-138a-4548-a724-781edc7318f8" providerId="ADAL" clId="{9094640A-9FEB-4053-ABCA-D5F9091DF04A}" dt="2023-09-01T08:01:06.166" v="336" actId="47"/>
        <pc:sldMkLst>
          <pc:docMk/>
          <pc:sldMk cId="3995586193" sldId="390"/>
        </pc:sldMkLst>
      </pc:sldChg>
      <pc:sldChg chg="del">
        <pc:chgData name="Terje Bentzen" userId="ed2410c2-138a-4548-a724-781edc7318f8" providerId="ADAL" clId="{9094640A-9FEB-4053-ABCA-D5F9091DF04A}" dt="2023-09-01T08:01:06.166" v="336" actId="47"/>
        <pc:sldMkLst>
          <pc:docMk/>
          <pc:sldMk cId="2671437563" sldId="391"/>
        </pc:sldMkLst>
      </pc:sldChg>
      <pc:sldChg chg="del">
        <pc:chgData name="Terje Bentzen" userId="ed2410c2-138a-4548-a724-781edc7318f8" providerId="ADAL" clId="{9094640A-9FEB-4053-ABCA-D5F9091DF04A}" dt="2023-09-01T08:01:06.166" v="336" actId="47"/>
        <pc:sldMkLst>
          <pc:docMk/>
          <pc:sldMk cId="2281974857" sldId="392"/>
        </pc:sldMkLst>
      </pc:sldChg>
      <pc:sldChg chg="delSp modSp add del mod">
        <pc:chgData name="Terje Bentzen" userId="ed2410c2-138a-4548-a724-781edc7318f8" providerId="ADAL" clId="{9094640A-9FEB-4053-ABCA-D5F9091DF04A}" dt="2023-09-08T08:01:31.961" v="344" actId="47"/>
        <pc:sldMkLst>
          <pc:docMk/>
          <pc:sldMk cId="3654060210" sldId="393"/>
        </pc:sldMkLst>
        <pc:spChg chg="mod">
          <ac:chgData name="Terje Bentzen" userId="ed2410c2-138a-4548-a724-781edc7318f8" providerId="ADAL" clId="{9094640A-9FEB-4053-ABCA-D5F9091DF04A}" dt="2023-09-01T07:31:01.493" v="317" actId="14100"/>
          <ac:spMkLst>
            <pc:docMk/>
            <pc:sldMk cId="3654060210" sldId="393"/>
            <ac:spMk id="10" creationId="{00000000-0000-0000-0000-000000000000}"/>
          </ac:spMkLst>
        </pc:spChg>
        <pc:picChg chg="del">
          <ac:chgData name="Terje Bentzen" userId="ed2410c2-138a-4548-a724-781edc7318f8" providerId="ADAL" clId="{9094640A-9FEB-4053-ABCA-D5F9091DF04A}" dt="2023-09-01T06:10:30.944" v="190" actId="478"/>
          <ac:picMkLst>
            <pc:docMk/>
            <pc:sldMk cId="3654060210" sldId="393"/>
            <ac:picMk id="11" creationId="{00000000-0000-0000-0000-000000000000}"/>
          </ac:picMkLst>
        </pc:picChg>
      </pc:sldChg>
      <pc:sldChg chg="modSp add mod">
        <pc:chgData name="Terje Bentzen" userId="ed2410c2-138a-4548-a724-781edc7318f8" providerId="ADAL" clId="{9094640A-9FEB-4053-ABCA-D5F9091DF04A}" dt="2023-09-13T09:29:25.841" v="1458" actId="14100"/>
        <pc:sldMkLst>
          <pc:docMk/>
          <pc:sldMk cId="4119061228" sldId="394"/>
        </pc:sldMkLst>
        <pc:spChg chg="mod">
          <ac:chgData name="Terje Bentzen" userId="ed2410c2-138a-4548-a724-781edc7318f8" providerId="ADAL" clId="{9094640A-9FEB-4053-ABCA-D5F9091DF04A}" dt="2023-09-13T09:29:25.841" v="1458" actId="14100"/>
          <ac:spMkLst>
            <pc:docMk/>
            <pc:sldMk cId="4119061228" sldId="394"/>
            <ac:spMk id="2" creationId="{00000000-0000-0000-0000-000000000000}"/>
          </ac:spMkLst>
        </pc:spChg>
        <pc:spChg chg="mod">
          <ac:chgData name="Terje Bentzen" userId="ed2410c2-138a-4548-a724-781edc7318f8" providerId="ADAL" clId="{9094640A-9FEB-4053-ABCA-D5F9091DF04A}" dt="2023-09-13T09:29:20.935" v="1457" actId="14100"/>
          <ac:spMkLst>
            <pc:docMk/>
            <pc:sldMk cId="4119061228" sldId="394"/>
            <ac:spMk id="10" creationId="{00000000-0000-0000-0000-000000000000}"/>
          </ac:spMkLst>
        </pc:spChg>
      </pc:sldChg>
      <pc:sldChg chg="add">
        <pc:chgData name="Terje Bentzen" userId="ed2410c2-138a-4548-a724-781edc7318f8" providerId="ADAL" clId="{9094640A-9FEB-4053-ABCA-D5F9091DF04A}" dt="2023-09-08T08:01:28.248" v="343"/>
        <pc:sldMkLst>
          <pc:docMk/>
          <pc:sldMk cId="1408135154" sldId="395"/>
        </pc:sldMkLst>
      </pc:sldChg>
      <pc:sldChg chg="modSp add mod">
        <pc:chgData name="Terje Bentzen" userId="ed2410c2-138a-4548-a724-781edc7318f8" providerId="ADAL" clId="{9094640A-9FEB-4053-ABCA-D5F9091DF04A}" dt="2023-09-13T10:59:08.905" v="1976" actId="6549"/>
        <pc:sldMkLst>
          <pc:docMk/>
          <pc:sldMk cId="1397016012" sldId="396"/>
        </pc:sldMkLst>
        <pc:spChg chg="mod">
          <ac:chgData name="Terje Bentzen" userId="ed2410c2-138a-4548-a724-781edc7318f8" providerId="ADAL" clId="{9094640A-9FEB-4053-ABCA-D5F9091DF04A}" dt="2023-09-13T06:48:00.092" v="1326" actId="255"/>
          <ac:spMkLst>
            <pc:docMk/>
            <pc:sldMk cId="1397016012" sldId="396"/>
            <ac:spMk id="2" creationId="{00000000-0000-0000-0000-000000000000}"/>
          </ac:spMkLst>
        </pc:spChg>
        <pc:spChg chg="mod">
          <ac:chgData name="Terje Bentzen" userId="ed2410c2-138a-4548-a724-781edc7318f8" providerId="ADAL" clId="{9094640A-9FEB-4053-ABCA-D5F9091DF04A}" dt="2023-09-13T10:59:08.905" v="1976" actId="6549"/>
          <ac:spMkLst>
            <pc:docMk/>
            <pc:sldMk cId="1397016012" sldId="396"/>
            <ac:spMk id="3" creationId="{00000000-0000-0000-0000-000000000000}"/>
          </ac:spMkLst>
        </pc:spChg>
      </pc:sldChg>
      <pc:sldChg chg="modSp add mod">
        <pc:chgData name="Terje Bentzen" userId="ed2410c2-138a-4548-a724-781edc7318f8" providerId="ADAL" clId="{9094640A-9FEB-4053-ABCA-D5F9091DF04A}" dt="2023-09-13T06:53:39.721" v="1350" actId="20577"/>
        <pc:sldMkLst>
          <pc:docMk/>
          <pc:sldMk cId="404999376" sldId="397"/>
        </pc:sldMkLst>
        <pc:spChg chg="mod">
          <ac:chgData name="Terje Bentzen" userId="ed2410c2-138a-4548-a724-781edc7318f8" providerId="ADAL" clId="{9094640A-9FEB-4053-ABCA-D5F9091DF04A}" dt="2023-09-13T06:53:24.849" v="1340" actId="14100"/>
          <ac:spMkLst>
            <pc:docMk/>
            <pc:sldMk cId="404999376" sldId="397"/>
            <ac:spMk id="2" creationId="{00000000-0000-0000-0000-000000000000}"/>
          </ac:spMkLst>
        </pc:spChg>
        <pc:spChg chg="mod">
          <ac:chgData name="Terje Bentzen" userId="ed2410c2-138a-4548-a724-781edc7318f8" providerId="ADAL" clId="{9094640A-9FEB-4053-ABCA-D5F9091DF04A}" dt="2023-09-13T06:53:39.721" v="1350" actId="20577"/>
          <ac:spMkLst>
            <pc:docMk/>
            <pc:sldMk cId="404999376" sldId="397"/>
            <ac:spMk id="10" creationId="{00000000-0000-0000-0000-000000000000}"/>
          </ac:spMkLst>
        </pc:spChg>
      </pc:sldChg>
    </pc:docChg>
  </pc:docChgLst>
  <pc:docChgLst>
    <pc:chgData name="Terje Bentzen" userId="ed2410c2-138a-4548-a724-781edc7318f8" providerId="ADAL" clId="{445A0392-6B50-4298-8DEA-BFCFEE11467C}"/>
    <pc:docChg chg="modSld">
      <pc:chgData name="Terje Bentzen" userId="ed2410c2-138a-4548-a724-781edc7318f8" providerId="ADAL" clId="{445A0392-6B50-4298-8DEA-BFCFEE11467C}" dt="2023-09-13T17:55:18.571" v="4" actId="20577"/>
      <pc:docMkLst>
        <pc:docMk/>
      </pc:docMkLst>
      <pc:sldChg chg="modSp mod">
        <pc:chgData name="Terje Bentzen" userId="ed2410c2-138a-4548-a724-781edc7318f8" providerId="ADAL" clId="{445A0392-6B50-4298-8DEA-BFCFEE11467C}" dt="2023-09-13T17:55:18.571" v="4" actId="20577"/>
        <pc:sldMkLst>
          <pc:docMk/>
          <pc:sldMk cId="1201866577" sldId="274"/>
        </pc:sldMkLst>
        <pc:graphicFrameChg chg="modGraphic">
          <ac:chgData name="Terje Bentzen" userId="ed2410c2-138a-4548-a724-781edc7318f8" providerId="ADAL" clId="{445A0392-6B50-4298-8DEA-BFCFEE11467C}" dt="2023-09-13T17:55:18.571" v="4" actId="20577"/>
          <ac:graphicFrameMkLst>
            <pc:docMk/>
            <pc:sldMk cId="1201866577" sldId="274"/>
            <ac:graphicFrameMk id="4" creationId="{00000000-0000-0000-0000-000000000000}"/>
          </ac:graphicFrameMkLst>
        </pc:graphicFrameChg>
      </pc:sldChg>
      <pc:sldChg chg="modSp mod">
        <pc:chgData name="Terje Bentzen" userId="ed2410c2-138a-4548-a724-781edc7318f8" providerId="ADAL" clId="{445A0392-6B50-4298-8DEA-BFCFEE11467C}" dt="2023-09-11T06:10:54.701" v="0" actId="20577"/>
        <pc:sldMkLst>
          <pc:docMk/>
          <pc:sldMk cId="2524494327" sldId="313"/>
        </pc:sldMkLst>
        <pc:spChg chg="mod">
          <ac:chgData name="Terje Bentzen" userId="ed2410c2-138a-4548-a724-781edc7318f8" providerId="ADAL" clId="{445A0392-6B50-4298-8DEA-BFCFEE11467C}" dt="2023-09-11T06:10:54.701" v="0" actId="20577"/>
          <ac:spMkLst>
            <pc:docMk/>
            <pc:sldMk cId="2524494327" sldId="31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FB10-F6AC-463C-8622-062F9AE315B7}" type="datetimeFigureOut">
              <a:rPr lang="nb-NO" smtClean="0"/>
              <a:t>13.09.2023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A6F35-9E2B-4008-8C40-15984D380B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051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B60A-E3EC-41B6-B89E-8E48E9E49BF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346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86206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2383A9B3-61DF-4B67-AC26-36D9E34DEC8E}" type="datetimeFigureOut">
              <a:rPr lang="nb-NO" smtClean="0"/>
              <a:pPr/>
              <a:t>13.09.2023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5" y="228600"/>
            <a:ext cx="745835" cy="811530"/>
          </a:xfrm>
          <a:prstGeom prst="rect">
            <a:avLst/>
          </a:prstGeom>
        </p:spPr>
      </p:pic>
      <p:pic>
        <p:nvPicPr>
          <p:cNvPr id="1025" name="Bild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 userDrawn="1"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2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13.09.2023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996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13.09.2023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602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13.09.2023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176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13.09.2023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13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13.09.2023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412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13.09.2023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304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13.09.2023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39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13.09.2023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27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13.09.2023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848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13.09.2023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930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13.09.2023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16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A9B3-61DF-4B67-AC26-36D9E34DEC8E}" type="datetimeFigureOut">
              <a:rPr lang="nb-NO" smtClean="0"/>
              <a:t>13.09.2023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11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iken.no/rosenvilde-vgs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9508" y="562063"/>
            <a:ext cx="9546673" cy="2063692"/>
          </a:xfrm>
        </p:spPr>
        <p:txBody>
          <a:bodyPr>
            <a:normAutofit fontScale="90000"/>
          </a:bodyPr>
          <a:lstStyle/>
          <a:p>
            <a:r>
              <a:rPr lang="nb-NO" sz="44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Velkommen til foreldremøte for Vg1</a:t>
            </a:r>
            <a:br>
              <a:rPr lang="nb-NO" sz="44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nb-NO" sz="44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13.9.2023</a:t>
            </a:r>
            <a:br>
              <a:rPr lang="nb-NO" dirty="0">
                <a:solidFill>
                  <a:srgbClr val="0070C0"/>
                </a:solidFill>
                <a:latin typeface="+mj-lt"/>
              </a:rPr>
            </a:br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7" name="Bild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  <p:pic>
        <p:nvPicPr>
          <p:cNvPr id="5" name="Picture 4" descr="po nordisk yrkeds ped">
            <a:extLst>
              <a:ext uri="{FF2B5EF4-FFF2-40B4-BE49-F238E27FC236}">
                <a16:creationId xmlns:a16="http://schemas.microsoft.com/office/drawing/2014/main" id="{8857747C-0CD0-4D71-9301-3CDA49F62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22" y="2038525"/>
            <a:ext cx="7717872" cy="396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18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812801"/>
            <a:ext cx="7823200" cy="984737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nb-NO" altLang="nb-NO" sz="4400" b="1" dirty="0"/>
              <a:t>Fraværsgrense</a:t>
            </a:r>
            <a:br>
              <a:rPr kumimoji="0" lang="nb-NO" altLang="nb-N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nb-NO" sz="44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570892"/>
            <a:ext cx="8917354" cy="4657970"/>
          </a:xfrm>
        </p:spPr>
        <p:txBody>
          <a:bodyPr>
            <a:normAutofit fontScale="32500" lnSpcReduction="20000"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11200" dirty="0"/>
              <a:t>Hensikt: øke tilstedeværelse, motivere til jevn innsats og forhindre skulk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11200" dirty="0"/>
              <a:t>Fraværsgrensen gjelder udokumentert timefravær i enkeltfag (10 %)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11200" dirty="0"/>
              <a:t>Unntaksbestemmelse (10-15 %)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b-NO" altLang="nb-NO" sz="11200" dirty="0"/>
              <a:t>Dokumentasjon av fravær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11200" dirty="0"/>
              <a:t>Lærer må uansett ha vurderingsgrunnlag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11200" dirty="0"/>
              <a:t>Elev og foresatte varsles uten ugrunnet opphold ved fare for ikke vurdering ved halvårsvurdering eller standpunkt</a:t>
            </a:r>
          </a:p>
          <a:p>
            <a:pPr algn="l"/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7" name="Bild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0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787780" cy="1125887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nb-NO" altLang="nb-N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nb-NO" sz="36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738098"/>
            <a:ext cx="8567956" cy="5125807"/>
          </a:xfrm>
        </p:spPr>
        <p:txBody>
          <a:bodyPr>
            <a:normAutofit/>
          </a:bodyPr>
          <a:lstStyle/>
          <a:p>
            <a:pPr indent="0">
              <a:buFont typeface="Arial" panose="020B0604020202020204" pitchFamily="34" charset="0"/>
              <a:buNone/>
              <a:defRPr/>
            </a:pPr>
            <a:r>
              <a:rPr lang="nb-NO" sz="3600" dirty="0"/>
              <a:t>Nulltoleranse mot mobbing</a:t>
            </a:r>
          </a:p>
          <a:p>
            <a:pPr indent="0">
              <a:buFont typeface="Arial" panose="020B0604020202020204" pitchFamily="34" charset="0"/>
              <a:buNone/>
              <a:defRPr/>
            </a:pPr>
            <a:br>
              <a:rPr lang="nb-NO" sz="3600" dirty="0"/>
            </a:br>
            <a:r>
              <a:rPr lang="nb-NO" sz="2400" dirty="0"/>
              <a:t>Alle elever har rett til å ha et </a:t>
            </a:r>
            <a:r>
              <a:rPr lang="nb-NO" sz="2400" dirty="0">
                <a:solidFill>
                  <a:schemeClr val="accent1"/>
                </a:solidFill>
              </a:rPr>
              <a:t>trygt og godt skolemiljø </a:t>
            </a:r>
            <a:br>
              <a:rPr lang="nb-NO" sz="2400" dirty="0"/>
            </a:br>
            <a:r>
              <a:rPr lang="nb-NO" sz="2400" dirty="0"/>
              <a:t>som fremmer helse, trivsel og læring. </a:t>
            </a:r>
            <a:br>
              <a:rPr lang="nb-NO" sz="2400" dirty="0"/>
            </a:br>
            <a:br>
              <a:rPr lang="nb-NO" sz="2400" dirty="0"/>
            </a:br>
            <a:r>
              <a:rPr lang="nb-NO" sz="2400" dirty="0"/>
              <a:t>Det er elevenes </a:t>
            </a:r>
            <a:r>
              <a:rPr lang="nb-NO" sz="2400" dirty="0">
                <a:solidFill>
                  <a:schemeClr val="accent1"/>
                </a:solidFill>
              </a:rPr>
              <a:t>egen opplevelse </a:t>
            </a:r>
            <a:r>
              <a:rPr lang="nb-NO" sz="2400" dirty="0"/>
              <a:t>av hvordan de har det</a:t>
            </a:r>
            <a:br>
              <a:rPr lang="nb-NO" sz="2400" dirty="0"/>
            </a:br>
            <a:r>
              <a:rPr lang="nb-NO" sz="2400" dirty="0"/>
              <a:t>på skolen, som er avgjørende.</a:t>
            </a:r>
            <a:br>
              <a:rPr lang="nb-NO" sz="2400" dirty="0"/>
            </a:br>
            <a:br>
              <a:rPr lang="nb-NO" sz="2400" dirty="0"/>
            </a:b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 algn="l"/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7" name="Bild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  <p:pic>
        <p:nvPicPr>
          <p:cNvPr id="5" name="Bilde 7">
            <a:extLst>
              <a:ext uri="{FF2B5EF4-FFF2-40B4-BE49-F238E27FC236}">
                <a16:creationId xmlns:a16="http://schemas.microsoft.com/office/drawing/2014/main" id="{445280E5-0676-4A4F-8208-E965ED57A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1450"/>
          <a:stretch>
            <a:fillRect/>
          </a:stretch>
        </p:blipFill>
        <p:spPr bwMode="auto">
          <a:xfrm>
            <a:off x="2483141" y="3775047"/>
            <a:ext cx="6677637" cy="234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900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787780" cy="1125887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nb-NO" altLang="nb-N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nb-NO" sz="36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738098"/>
            <a:ext cx="8567956" cy="5125807"/>
          </a:xfrm>
        </p:spPr>
        <p:txBody>
          <a:bodyPr>
            <a:normAutofit/>
          </a:bodyPr>
          <a:lstStyle/>
          <a:p>
            <a:pPr indent="0">
              <a:buFont typeface="Arial" panose="020B0604020202020204" pitchFamily="34" charset="0"/>
              <a:buNone/>
              <a:defRPr/>
            </a:pPr>
            <a:br>
              <a:rPr lang="nb-NO" sz="3600" dirty="0"/>
            </a:b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7" name="Bild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EE310951-2452-4C28-96AD-0211A82BD8ED}"/>
              </a:ext>
            </a:extLst>
          </p:cNvPr>
          <p:cNvSpPr txBox="1"/>
          <p:nvPr/>
        </p:nvSpPr>
        <p:spPr>
          <a:xfrm>
            <a:off x="1266738" y="931178"/>
            <a:ext cx="62162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Font typeface="Arial" panose="020B0604020202020204" pitchFamily="34" charset="0"/>
              <a:buNone/>
              <a:defRPr/>
            </a:pPr>
            <a:r>
              <a:rPr lang="nb-NO" sz="2400" b="1" dirty="0"/>
              <a:t>Skolen skal </a:t>
            </a:r>
            <a:br>
              <a:rPr lang="nb-NO" dirty="0"/>
            </a:br>
            <a:endParaRPr lang="nb-NO" dirty="0"/>
          </a:p>
          <a:p>
            <a:pPr marL="390952" indent="-390952">
              <a:buFont typeface="Arial" panose="020B0604020202020204" pitchFamily="34" charset="0"/>
              <a:buChar char="•"/>
              <a:defRPr/>
            </a:pPr>
            <a:r>
              <a:rPr lang="nb-NO" dirty="0"/>
              <a:t>følge med på at elevene har det det trygt og godt på skolen</a:t>
            </a:r>
          </a:p>
          <a:p>
            <a:pPr marL="390952" indent="-390952">
              <a:buFont typeface="Arial" panose="020B0604020202020204" pitchFamily="34" charset="0"/>
              <a:buChar char="•"/>
              <a:defRPr/>
            </a:pPr>
            <a:r>
              <a:rPr lang="nb-NO" dirty="0"/>
              <a:t>gripe inn og stoppe det med en gang, hvis det er mulig</a:t>
            </a:r>
          </a:p>
          <a:p>
            <a:pPr marL="390952" indent="-390952">
              <a:buFont typeface="Arial" panose="020B0604020202020204" pitchFamily="34" charset="0"/>
              <a:buChar char="•"/>
              <a:defRPr/>
            </a:pPr>
            <a:r>
              <a:rPr lang="nb-NO" dirty="0"/>
              <a:t>si ifra til rektor</a:t>
            </a:r>
          </a:p>
          <a:p>
            <a:pPr marL="390952" indent="-390952">
              <a:buFont typeface="Arial" panose="020B0604020202020204" pitchFamily="34" charset="0"/>
              <a:buChar char="•"/>
              <a:defRPr/>
            </a:pPr>
            <a:r>
              <a:rPr lang="nb-NO" dirty="0"/>
              <a:t>undersøke det som har skjedd</a:t>
            </a:r>
          </a:p>
          <a:p>
            <a:pPr marL="390952" indent="-390952">
              <a:buFont typeface="Arial" panose="020B0604020202020204" pitchFamily="34" charset="0"/>
              <a:buChar char="•"/>
              <a:defRPr/>
            </a:pPr>
            <a:r>
              <a:rPr lang="nb-NO" dirty="0"/>
              <a:t>lage en plan </a:t>
            </a:r>
            <a:r>
              <a:rPr lang="nb-NO"/>
              <a:t>og iverksette </a:t>
            </a:r>
            <a:r>
              <a:rPr lang="nb-NO" dirty="0"/>
              <a:t>tiltak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0C9FD2C-A60F-4B39-AEC0-608DCB63F01D}"/>
              </a:ext>
            </a:extLst>
          </p:cNvPr>
          <p:cNvSpPr txBox="1"/>
          <p:nvPr/>
        </p:nvSpPr>
        <p:spPr>
          <a:xfrm>
            <a:off x="8028264" y="1585519"/>
            <a:ext cx="2320953" cy="1381853"/>
          </a:xfrm>
          <a:prstGeom prst="rect">
            <a:avLst/>
          </a:prstGeom>
          <a:solidFill>
            <a:srgbClr val="B6DEE0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nb-NO" sz="1197" dirty="0">
                <a:solidFill>
                  <a:prstClr val="black"/>
                </a:solidFill>
                <a:latin typeface="Arial" panose="020B0604020202020204" pitchFamily="34" charset="0"/>
                <a:cs typeface="Calibri" panose="020F0502020204030204" pitchFamily="34" charset="0"/>
              </a:rPr>
            </a:br>
            <a:r>
              <a:rPr lang="nb-NO" sz="1197" dirty="0">
                <a:solidFill>
                  <a:prstClr val="black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Hvis en elev opplever å bli mobbet eller krenket av en lærer eller andre som jobber på skolen, har skolen et ekstra ansvar for å følge opp saken</a:t>
            </a:r>
            <a:r>
              <a:rPr lang="nb-NO" sz="1197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sz="1197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D70E3C60-DB0A-41AC-B46E-6912311E0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"/>
          <a:stretch>
            <a:fillRect/>
          </a:stretch>
        </p:blipFill>
        <p:spPr bwMode="auto">
          <a:xfrm>
            <a:off x="1524000" y="3095671"/>
            <a:ext cx="7351552" cy="291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72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3999" y="738099"/>
            <a:ext cx="8156895" cy="527993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nb-NO" altLang="nb-NO" sz="4000" b="1" dirty="0"/>
              <a:t>Bli kjent-fest 25.9.</a:t>
            </a:r>
            <a:endParaRPr lang="nb-NO" sz="40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14585" y="1617785"/>
            <a:ext cx="9347199" cy="424612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altLang="nb-NO" sz="3600" dirty="0">
                <a:solidFill>
                  <a:schemeClr val="tx1"/>
                </a:solidFill>
              </a:rPr>
              <a:t>Sandvika Folkebad 25.9. kl. 22.00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altLang="nb-NO" sz="3600" dirty="0"/>
              <a:t>Dette er er ikke et arrangement i skolens regi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3600" dirty="0"/>
              <a:t>I utgangspunktet rusfritt arrangement, men hva skjer før de kommer til Sandvika Folkebad og utenfor festlokalene?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3600" dirty="0"/>
              <a:t>Snakk gjerne med ungdommene deres og gjør avtaler om henting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sz="3600" dirty="0"/>
          </a:p>
          <a:p>
            <a:pPr algn="l"/>
            <a:endParaRPr lang="nb-NO" altLang="nb-NO" sz="3600" dirty="0">
              <a:solidFill>
                <a:schemeClr val="tx1"/>
              </a:solidFill>
            </a:endParaRPr>
          </a:p>
          <a:p>
            <a:pPr algn="l"/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7" name="Bild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16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3999" y="738099"/>
            <a:ext cx="8156895" cy="931310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nb-NO" altLang="nb-NO" sz="3600" b="1" dirty="0"/>
              <a:t>Neste skoleår</a:t>
            </a:r>
            <a:endParaRPr lang="nb-NO" sz="36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14586" y="1930400"/>
            <a:ext cx="9214337" cy="393350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altLang="nb-NO" sz="3600" dirty="0">
                <a:solidFill>
                  <a:schemeClr val="tx1"/>
                </a:solidFill>
              </a:rPr>
              <a:t>Hovedregelen for å bli flyttet opp til neste skoleår er bestått i alle fag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altLang="nb-NO" sz="3600" dirty="0">
                <a:solidFill>
                  <a:schemeClr val="tx1"/>
                </a:solidFill>
              </a:rPr>
              <a:t>Vg2 ST, MK og KDA – elevene har fortrinnsrett til å komme inn på egen skole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altLang="nb-NO" sz="3600" dirty="0">
                <a:solidFill>
                  <a:schemeClr val="tx1"/>
                </a:solidFill>
              </a:rPr>
              <a:t>Vg2 YF - inntaket baseres på karakterer fra Vg1</a:t>
            </a:r>
          </a:p>
          <a:p>
            <a:pPr algn="l"/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7" name="Bild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59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3">
            <a:extLst>
              <a:ext uri="{FF2B5EF4-FFF2-40B4-BE49-F238E27FC236}">
                <a16:creationId xmlns:a16="http://schemas.microsoft.com/office/drawing/2014/main" id="{82FBDDDC-67C1-420C-8010-8E656B7F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888"/>
          </a:xfrm>
        </p:spPr>
        <p:txBody>
          <a:bodyPr>
            <a:normAutofit fontScale="90000"/>
          </a:bodyPr>
          <a:lstStyle/>
          <a:p>
            <a:br>
              <a:rPr lang="nb-NO" altLang="nb-NO" sz="3200"/>
            </a:br>
            <a:r>
              <a:rPr lang="nb-NO" altLang="nb-NO" sz="4900"/>
              <a:t>Elevtjenesten - et lag rundt eleven</a:t>
            </a:r>
          </a:p>
        </p:txBody>
      </p:sp>
      <p:sp>
        <p:nvSpPr>
          <p:cNvPr id="8195" name="Plassholder for bunntekst 2">
            <a:extLst>
              <a:ext uri="{FF2B5EF4-FFF2-40B4-BE49-F238E27FC236}">
                <a16:creationId xmlns:a16="http://schemas.microsoft.com/office/drawing/2014/main" id="{003E30E6-1E5E-4CC8-BA3A-FA91A68FA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>
                <a:latin typeface="Arial Narrow" panose="020B0606020202030204" pitchFamily="34" charset="0"/>
              </a:rPr>
              <a:t>MED ENTUSIASME FOR LÆRING</a:t>
            </a:r>
          </a:p>
        </p:txBody>
      </p:sp>
      <p:sp>
        <p:nvSpPr>
          <p:cNvPr id="8196" name="Rektangel 5">
            <a:extLst>
              <a:ext uri="{FF2B5EF4-FFF2-40B4-BE49-F238E27FC236}">
                <a16:creationId xmlns:a16="http://schemas.microsoft.com/office/drawing/2014/main" id="{B18EFDE8-2126-41C2-A683-6E04DC5468E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0442449" y="1164464"/>
            <a:ext cx="11763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nb-NO" altLang="nb-NO" sz="900"/>
              <a:t>Universitetsskole</a:t>
            </a:r>
          </a:p>
        </p:txBody>
      </p:sp>
      <p:pic>
        <p:nvPicPr>
          <p:cNvPr id="8197" name="Bilde 7">
            <a:extLst>
              <a:ext uri="{FF2B5EF4-FFF2-40B4-BE49-F238E27FC236}">
                <a16:creationId xmlns:a16="http://schemas.microsoft.com/office/drawing/2014/main" id="{70D48F0F-B099-40E8-A194-38519EFCD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338" y="470964"/>
            <a:ext cx="65246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Bilde 8">
            <a:extLst>
              <a:ext uri="{FF2B5EF4-FFF2-40B4-BE49-F238E27FC236}">
                <a16:creationId xmlns:a16="http://schemas.microsoft.com/office/drawing/2014/main" id="{B9D3B40E-ADF2-4F74-96FC-B3F25986A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19549"/>
            <a:ext cx="446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Bilde 4">
            <a:extLst>
              <a:ext uri="{FF2B5EF4-FFF2-40B4-BE49-F238E27FC236}">
                <a16:creationId xmlns:a16="http://schemas.microsoft.com/office/drawing/2014/main" id="{E2E225CD-C58B-482F-B1D8-573B2369D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6" y="1944688"/>
            <a:ext cx="1539875" cy="19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Bilde 9">
            <a:extLst>
              <a:ext uri="{FF2B5EF4-FFF2-40B4-BE49-F238E27FC236}">
                <a16:creationId xmlns:a16="http://schemas.microsoft.com/office/drawing/2014/main" id="{F8B0891B-DD1A-414E-BC0B-C0966D08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1590676"/>
            <a:ext cx="15176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Bilde 10">
            <a:extLst>
              <a:ext uri="{FF2B5EF4-FFF2-40B4-BE49-F238E27FC236}">
                <a16:creationId xmlns:a16="http://schemas.microsoft.com/office/drawing/2014/main" id="{D4E848F3-A037-4C11-AB0B-46F81E869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3200400"/>
            <a:ext cx="11572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Bilde 11">
            <a:extLst>
              <a:ext uri="{FF2B5EF4-FFF2-40B4-BE49-F238E27FC236}">
                <a16:creationId xmlns:a16="http://schemas.microsoft.com/office/drawing/2014/main" id="{DFECA4A2-E6BD-4AFE-8FFD-A3776E83A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9" y="2960689"/>
            <a:ext cx="11572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boks 2">
            <a:extLst>
              <a:ext uri="{FF2B5EF4-FFF2-40B4-BE49-F238E27FC236}">
                <a16:creationId xmlns:a16="http://schemas.microsoft.com/office/drawing/2014/main" id="{A24C16D5-D44B-44FE-A2C5-E637E0942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050" y="3294063"/>
            <a:ext cx="1136650" cy="3429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68580" tIns="34290" rIns="68580" bIns="34290"/>
          <a:lstStyle/>
          <a:p>
            <a:pPr>
              <a:lnSpc>
                <a:spcPct val="107000"/>
              </a:lnSpc>
              <a:spcAft>
                <a:spcPts val="600"/>
              </a:spcAft>
              <a:defRPr/>
            </a:pPr>
            <a:r>
              <a:rPr lang="nb-NO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Marianne Gjestrum</a:t>
            </a:r>
            <a:br>
              <a:rPr lang="nb-NO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Rådgiver</a:t>
            </a:r>
          </a:p>
        </p:txBody>
      </p:sp>
      <p:pic>
        <p:nvPicPr>
          <p:cNvPr id="8204" name="Bilde 13">
            <a:extLst>
              <a:ext uri="{FF2B5EF4-FFF2-40B4-BE49-F238E27FC236}">
                <a16:creationId xmlns:a16="http://schemas.microsoft.com/office/drawing/2014/main" id="{03E3DDC4-1898-408B-ADF4-BBFAED43F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34" y="1564148"/>
            <a:ext cx="1466714" cy="172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Bilde 14">
            <a:extLst>
              <a:ext uri="{FF2B5EF4-FFF2-40B4-BE49-F238E27FC236}">
                <a16:creationId xmlns:a16="http://schemas.microsoft.com/office/drawing/2014/main" id="{E152AEB7-ECE8-4D65-87AE-42104E48C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64" y="3200400"/>
            <a:ext cx="11572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Bilde 15">
            <a:extLst>
              <a:ext uri="{FF2B5EF4-FFF2-40B4-BE49-F238E27FC236}">
                <a16:creationId xmlns:a16="http://schemas.microsoft.com/office/drawing/2014/main" id="{CE6D7AFC-84BA-44FE-8701-05C44D475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9" y="1631950"/>
            <a:ext cx="14319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Bilde 16">
            <a:extLst>
              <a:ext uri="{FF2B5EF4-FFF2-40B4-BE49-F238E27FC236}">
                <a16:creationId xmlns:a16="http://schemas.microsoft.com/office/drawing/2014/main" id="{2AD23BB4-7A0D-4CE9-B2ED-9273BEFE5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4" y="3200400"/>
            <a:ext cx="11572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CE87F930-D949-4EBA-9A58-3E2C132382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4979" y="3642604"/>
            <a:ext cx="1688752" cy="148405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212" name="Bilde 24">
            <a:extLst>
              <a:ext uri="{FF2B5EF4-FFF2-40B4-BE49-F238E27FC236}">
                <a16:creationId xmlns:a16="http://schemas.microsoft.com/office/drawing/2014/main" id="{0549A752-17C5-4A94-98FC-4833DC7B7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6" y="3706813"/>
            <a:ext cx="141287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Bilde 23">
            <a:extLst>
              <a:ext uri="{FF2B5EF4-FFF2-40B4-BE49-F238E27FC236}">
                <a16:creationId xmlns:a16="http://schemas.microsoft.com/office/drawing/2014/main" id="{1F7EAFA6-BBDF-4EC8-AE4B-17B5EB691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533" y="5340349"/>
            <a:ext cx="13001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992C6C13-B3DB-45DC-A398-B77B430C54D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4000"/>
          <a:stretch/>
        </p:blipFill>
        <p:spPr>
          <a:xfrm>
            <a:off x="5388697" y="1790080"/>
            <a:ext cx="1430011" cy="144907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215" name="Rectangle 3">
            <a:extLst>
              <a:ext uri="{FF2B5EF4-FFF2-40B4-BE49-F238E27FC236}">
                <a16:creationId xmlns:a16="http://schemas.microsoft.com/office/drawing/2014/main" id="{14C82B3C-56C8-4E85-8E2C-FF903DCC7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284289"/>
            <a:ext cx="1381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b-NO" altLang="nb-NO"/>
          </a:p>
        </p:txBody>
      </p:sp>
      <p:sp>
        <p:nvSpPr>
          <p:cNvPr id="8216" name="TekstSylinder 26">
            <a:extLst>
              <a:ext uri="{FF2B5EF4-FFF2-40B4-BE49-F238E27FC236}">
                <a16:creationId xmlns:a16="http://schemas.microsoft.com/office/drawing/2014/main" id="{6FE16E6A-9C4D-4DA4-9A96-D4E099658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0" y="5354638"/>
            <a:ext cx="1223963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 sz="800">
                <a:latin typeface="+mn-lt"/>
              </a:rPr>
              <a:t>Eivind Galteland</a:t>
            </a:r>
          </a:p>
          <a:p>
            <a:r>
              <a:rPr lang="nb-NO" altLang="nb-NO" sz="800">
                <a:latin typeface="+mn-lt"/>
              </a:rPr>
              <a:t>Miljøarbeider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ECAC7A9-646B-428F-8153-99380700187F}"/>
              </a:ext>
            </a:extLst>
          </p:cNvPr>
          <p:cNvSpPr txBox="1"/>
          <p:nvPr/>
        </p:nvSpPr>
        <p:spPr>
          <a:xfrm>
            <a:off x="4215384" y="5354638"/>
            <a:ext cx="117331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800">
                <a:latin typeface="+mn-lt"/>
              </a:rPr>
              <a:t>Veslemøy Wisted</a:t>
            </a:r>
          </a:p>
          <a:p>
            <a:r>
              <a:rPr lang="nb-NO" sz="800"/>
              <a:t>PPT-rådgiver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69FF436-7E11-49AD-87D3-51C66410EE3A}"/>
              </a:ext>
            </a:extLst>
          </p:cNvPr>
          <p:cNvSpPr txBox="1"/>
          <p:nvPr/>
        </p:nvSpPr>
        <p:spPr>
          <a:xfrm>
            <a:off x="6543675" y="5354638"/>
            <a:ext cx="1143000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800"/>
              <a:t>Anne Bjåland</a:t>
            </a:r>
          </a:p>
          <a:p>
            <a:r>
              <a:rPr lang="nb-NO" sz="800" err="1"/>
              <a:t>Spes.ped</a:t>
            </a:r>
            <a:r>
              <a:rPr lang="nb-NO" sz="800"/>
              <a:t>. koordinator</a:t>
            </a:r>
          </a:p>
        </p:txBody>
      </p:sp>
      <p:pic>
        <p:nvPicPr>
          <p:cNvPr id="9" name="Bilde 8" descr="Et bilde som inneholder Menneskeansikt, person, smil, klær&#10;&#10;Automatisk generert beskrivelse">
            <a:extLst>
              <a:ext uri="{FF2B5EF4-FFF2-40B4-BE49-F238E27FC236}">
                <a16:creationId xmlns:a16="http://schemas.microsoft.com/office/drawing/2014/main" id="{B6845AA2-95FC-D3AA-0D1E-C06B31248E1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68" y="3689603"/>
            <a:ext cx="1412875" cy="169587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Bilde 5" descr="Et bilde som inneholder Menneskeansikt, Skjegg, person, Ansiktshår&#10;&#10;Automatisk generert beskrivelse">
            <a:extLst>
              <a:ext uri="{FF2B5EF4-FFF2-40B4-BE49-F238E27FC236}">
                <a16:creationId xmlns:a16="http://schemas.microsoft.com/office/drawing/2014/main" id="{A362876F-6EC2-9E49-C961-E746EF84C14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9"/>
          <a:stretch/>
        </p:blipFill>
        <p:spPr>
          <a:xfrm>
            <a:off x="2328578" y="3892550"/>
            <a:ext cx="1223963" cy="142947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18081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3999" y="738099"/>
            <a:ext cx="8156895" cy="931310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nb-NO" altLang="nb-NO" sz="3600" b="1" dirty="0"/>
              <a:t>Mer informasjon</a:t>
            </a:r>
            <a:endParaRPr lang="nb-NO" sz="36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1" y="2188308"/>
            <a:ext cx="8964246" cy="3087078"/>
          </a:xfrm>
        </p:spPr>
        <p:txBody>
          <a:bodyPr>
            <a:normAutofit/>
          </a:bodyPr>
          <a:lstStyle/>
          <a:p>
            <a:pPr algn="l"/>
            <a:r>
              <a:rPr lang="nb-NO" altLang="nb-NO" dirty="0"/>
              <a:t>	</a:t>
            </a:r>
          </a:p>
          <a:p>
            <a:pPr algn="l"/>
            <a:endParaRPr lang="nb-NO" altLang="nb-NO" dirty="0"/>
          </a:p>
          <a:p>
            <a:pPr algn="l"/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7" name="Bild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02122F4-F546-4FD7-9D4B-9E98E4E17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3" t="-24914" r="2263" b="24914"/>
          <a:stretch/>
        </p:blipFill>
        <p:spPr bwMode="auto">
          <a:xfrm>
            <a:off x="2250831" y="2708575"/>
            <a:ext cx="7260492" cy="349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836414F-278D-42A3-898F-1262A9C7919E}"/>
              </a:ext>
            </a:extLst>
          </p:cNvPr>
          <p:cNvSpPr txBox="1"/>
          <p:nvPr/>
        </p:nvSpPr>
        <p:spPr>
          <a:xfrm>
            <a:off x="3618523" y="2037372"/>
            <a:ext cx="3688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dirty="0">
              <a:hlinkClick r:id="rId5"/>
            </a:endParaRPr>
          </a:p>
          <a:p>
            <a:pPr algn="ctr"/>
            <a:r>
              <a:rPr lang="nb-NO" dirty="0">
                <a:hlinkClick r:id="rId5"/>
              </a:rPr>
              <a:t>www.viken.no/rosenvilde-vgs</a:t>
            </a:r>
            <a:endParaRPr lang="nb-NO" dirty="0"/>
          </a:p>
          <a:p>
            <a:pPr algn="ctr"/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FB7FFC8-C01A-4298-AEF1-94CD89BB59D5}"/>
              </a:ext>
            </a:extLst>
          </p:cNvPr>
          <p:cNvSpPr txBox="1"/>
          <p:nvPr/>
        </p:nvSpPr>
        <p:spPr>
          <a:xfrm>
            <a:off x="4038600" y="1820344"/>
            <a:ext cx="315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Se </a:t>
            </a:r>
            <a:r>
              <a:rPr lang="nb-NO" dirty="0" err="1"/>
              <a:t>Rosenvildes</a:t>
            </a:r>
            <a:r>
              <a:rPr lang="nb-NO" dirty="0"/>
              <a:t> hjemmeside:</a:t>
            </a:r>
          </a:p>
        </p:txBody>
      </p:sp>
    </p:spTree>
    <p:extLst>
      <p:ext uri="{BB962C8B-B14F-4D97-AF65-F5344CB8AC3E}">
        <p14:creationId xmlns:p14="http://schemas.microsoft.com/office/powerpoint/2010/main" val="2330385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7" name="Bild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5" name="Tittel 3">
            <a:extLst>
              <a:ext uri="{FF2B5EF4-FFF2-40B4-BE49-F238E27FC236}">
                <a16:creationId xmlns:a16="http://schemas.microsoft.com/office/drawing/2014/main" id="{956824A4-ABF2-87F1-2804-8C2ADD8015A6}"/>
              </a:ext>
            </a:extLst>
          </p:cNvPr>
          <p:cNvSpPr txBox="1">
            <a:spLocks/>
          </p:cNvSpPr>
          <p:nvPr/>
        </p:nvSpPr>
        <p:spPr>
          <a:xfrm>
            <a:off x="2063262" y="414684"/>
            <a:ext cx="7553178" cy="12431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600" b="1" dirty="0"/>
              <a:t>Skolens satsing på læringsstrategier og studieteknikk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A44C8259-215D-D5BF-15D5-31C1A9E761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3" r="6964" b="1"/>
          <a:stretch/>
        </p:blipFill>
        <p:spPr>
          <a:xfrm>
            <a:off x="2219569" y="1657787"/>
            <a:ext cx="6908799" cy="45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83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390770"/>
            <a:ext cx="8667404" cy="508000"/>
          </a:xfrm>
        </p:spPr>
        <p:txBody>
          <a:bodyPr>
            <a:noAutofit/>
          </a:bodyPr>
          <a:lstStyle/>
          <a:p>
            <a:r>
              <a:rPr lang="nb-NO" sz="4400" dirty="0"/>
              <a:t>Fortsettelse av møtet</a:t>
            </a:r>
          </a:p>
        </p:txBody>
      </p:sp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7" name="Bild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825746"/>
              </p:ext>
            </p:extLst>
          </p:nvPr>
        </p:nvGraphicFramePr>
        <p:xfrm>
          <a:off x="1320800" y="1123070"/>
          <a:ext cx="8370277" cy="4996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647">
                  <a:extLst>
                    <a:ext uri="{9D8B030D-6E8A-4147-A177-3AD203B41FA5}">
                      <a16:colId xmlns:a16="http://schemas.microsoft.com/office/drawing/2014/main" val="2961632499"/>
                    </a:ext>
                  </a:extLst>
                </a:gridCol>
                <a:gridCol w="6733630">
                  <a:extLst>
                    <a:ext uri="{9D8B030D-6E8A-4147-A177-3AD203B41FA5}">
                      <a16:colId xmlns:a16="http://schemas.microsoft.com/office/drawing/2014/main" val="3850980213"/>
                    </a:ext>
                  </a:extLst>
                </a:gridCol>
              </a:tblGrid>
              <a:tr h="518673">
                <a:tc>
                  <a:txBody>
                    <a:bodyPr/>
                    <a:lstStyle/>
                    <a:p>
                      <a:pPr algn="l"/>
                      <a:r>
                        <a:rPr lang="nb-NO" dirty="0"/>
                        <a:t>Klasser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393158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 dirty="0"/>
                        <a:t>1STA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1059 - Jason Bockman, Kristine Horntvedt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061317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 dirty="0"/>
                        <a:t>1STB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1058 - Christian Helgø Swan, Reinhard Gerschberger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945321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 dirty="0"/>
                        <a:t>1STC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1054 - Christine Løvli, Anette Furseth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858622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 dirty="0"/>
                        <a:t>1STD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1051/53 - Oddvar Hestetræet Johannessen, Alexander Faaberg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741497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 dirty="0"/>
                        <a:t>1KDA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1056 - Martina Heinz, Ian Underwood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149559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 dirty="0"/>
                        <a:t>1KDB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1068 - Ram Gupta, Sverre Ruud Ellingsen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47612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 dirty="0"/>
                        <a:t>1MKA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3054 - Jørgen Tjoflaat Nygaard, Tor Ole Thuseth Wardenær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503878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 dirty="0"/>
                        <a:t>1IMA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3051 </a:t>
                      </a: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 Anders Hammargren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704358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 dirty="0"/>
                        <a:t>1RMA/B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2601 - Andreas Gullhav Lynum, Anne Bjåland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916286"/>
                  </a:ext>
                </a:extLst>
              </a:tr>
              <a:tr h="447816">
                <a:tc>
                  <a:txBody>
                    <a:bodyPr/>
                    <a:lstStyle/>
                    <a:p>
                      <a:r>
                        <a:rPr lang="nb-NO" dirty="0"/>
                        <a:t>1HSA/B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2012/14 - Marit Volden, Karin Skogstad-Mellander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035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86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7" name="Bild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26889649-6C12-478B-B2EF-A2E99449E93E}"/>
              </a:ext>
            </a:extLst>
          </p:cNvPr>
          <p:cNvSpPr txBox="1"/>
          <p:nvPr/>
        </p:nvSpPr>
        <p:spPr>
          <a:xfrm>
            <a:off x="3005356" y="694858"/>
            <a:ext cx="5324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3200" dirty="0"/>
              <a:t>Program</a:t>
            </a:r>
          </a:p>
        </p:txBody>
      </p:sp>
      <p:graphicFrame>
        <p:nvGraphicFramePr>
          <p:cNvPr id="5" name="Tabell 10">
            <a:extLst>
              <a:ext uri="{FF2B5EF4-FFF2-40B4-BE49-F238E27FC236}">
                <a16:creationId xmlns:a16="http://schemas.microsoft.com/office/drawing/2014/main" id="{065E965C-03C9-3993-C588-12FD202C6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103272"/>
              </p:ext>
            </p:extLst>
          </p:nvPr>
        </p:nvGraphicFramePr>
        <p:xfrm>
          <a:off x="2032000" y="2096086"/>
          <a:ext cx="81280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815">
                  <a:extLst>
                    <a:ext uri="{9D8B030D-6E8A-4147-A177-3AD203B41FA5}">
                      <a16:colId xmlns:a16="http://schemas.microsoft.com/office/drawing/2014/main" val="3721018"/>
                    </a:ext>
                  </a:extLst>
                </a:gridCol>
                <a:gridCol w="6088185">
                  <a:extLst>
                    <a:ext uri="{9D8B030D-6E8A-4147-A177-3AD203B41FA5}">
                      <a16:colId xmlns:a16="http://schemas.microsoft.com/office/drawing/2014/main" val="46945844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nb-NO" sz="240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Aktivitet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975738"/>
                  </a:ext>
                </a:extLst>
              </a:tr>
              <a:tr h="260253">
                <a:tc>
                  <a:txBody>
                    <a:bodyPr/>
                    <a:lstStyle/>
                    <a:p>
                      <a:r>
                        <a:rPr lang="nb-NO" dirty="0"/>
                        <a:t>18.00 – 18.30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800" dirty="0"/>
                        <a:t>Presentasjon av Rosenvilde v/rektor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644935"/>
                  </a:ext>
                </a:extLst>
              </a:tr>
              <a:tr h="260253">
                <a:tc>
                  <a:txBody>
                    <a:bodyPr/>
                    <a:lstStyle/>
                    <a:p>
                      <a:r>
                        <a:rPr lang="nb-NO" dirty="0"/>
                        <a:t>18.30 – 19.00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800" baseline="0" dirty="0"/>
                        <a:t>Informasjon om skolens satsing på læringsstrategier og studieteknikk v/Olav Schewe (forfatter og </a:t>
                      </a:r>
                      <a:r>
                        <a:rPr lang="nb-NO" sz="1800" baseline="0" dirty="0" err="1"/>
                        <a:t>PhD</a:t>
                      </a:r>
                      <a:r>
                        <a:rPr lang="nb-NO" sz="1800" baseline="0" dirty="0"/>
                        <a:t>-stipendiat v/</a:t>
                      </a:r>
                      <a:r>
                        <a:rPr lang="nb-NO" sz="1800" baseline="0" dirty="0" err="1"/>
                        <a:t>University</a:t>
                      </a:r>
                      <a:r>
                        <a:rPr lang="nb-NO" sz="1800" baseline="0" dirty="0"/>
                        <a:t> </a:t>
                      </a:r>
                      <a:r>
                        <a:rPr lang="nb-NO" sz="1800" baseline="0" dirty="0" err="1"/>
                        <a:t>of</a:t>
                      </a:r>
                      <a:r>
                        <a:rPr lang="nb-NO" sz="1800" baseline="0" dirty="0"/>
                        <a:t> Oxford)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167778"/>
                  </a:ext>
                </a:extLst>
              </a:tr>
              <a:tr h="260253">
                <a:tc>
                  <a:txBody>
                    <a:bodyPr/>
                    <a:lstStyle/>
                    <a:p>
                      <a:r>
                        <a:rPr lang="nb-NO" dirty="0"/>
                        <a:t>19.00 – 20.00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800" baseline="0" dirty="0"/>
                        <a:t>Kontaktlærerne møter de foresatte i de ulike klasserommene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776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98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316286" cy="827961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nb-NO" altLang="nb-N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Utdanningsprogram</a:t>
            </a:r>
            <a:br>
              <a:rPr kumimoji="0" lang="nb-NO" altLang="nb-N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844431"/>
            <a:ext cx="9144000" cy="3891206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600" dirty="0"/>
              <a:t>Helse- og oppvekstfag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600" dirty="0"/>
              <a:t>Restaurant- og matfag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600" dirty="0"/>
              <a:t>Informasjonsteknologi og medieproduksjon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600" dirty="0"/>
              <a:t>Medier og kommunikasjon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600" dirty="0"/>
              <a:t>Kunst, design og arkitektur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600" dirty="0"/>
              <a:t>Studiespesialisering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600" dirty="0"/>
              <a:t>Påbygging til generell studiekompetanse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7" name="Bild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9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872836"/>
            <a:ext cx="9144000" cy="806335"/>
          </a:xfrm>
        </p:spPr>
        <p:txBody>
          <a:bodyPr>
            <a:normAutofit fontScale="90000"/>
          </a:bodyPr>
          <a:lstStyle/>
          <a:p>
            <a:r>
              <a:rPr lang="nb-NO" dirty="0"/>
              <a:t>Skolens plattform</a:t>
            </a:r>
          </a:p>
        </p:txBody>
      </p:sp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7" name="Bild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1523999" y="1878675"/>
            <a:ext cx="9340736" cy="404829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På </a:t>
            </a:r>
            <a:r>
              <a:rPr lang="nb-NO" dirty="0" err="1"/>
              <a:t>Rosenvilde</a:t>
            </a:r>
            <a:r>
              <a:rPr lang="nb-NO" dirty="0"/>
              <a:t> skal vi utfordre hverandre til å tørre mer og skape et stimulerende miljø for både elever og medarbeidere, der vi utvikler elevenes faglige og sosiale kompetanse, kreativitet og evne til å mestre livet og bygge samfunnet.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 err="1"/>
              <a:t>Rosenvilde</a:t>
            </a:r>
            <a:r>
              <a:rPr lang="nb-NO" dirty="0"/>
              <a:t> skal være en skole preget av godt humør, raushet og takhøyde, der vi deler kunnskap til beste for fellesskapet.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b="1" dirty="0"/>
              <a:t>Verdier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1"/>
                </a:solidFill>
              </a:rPr>
              <a:t>K</a:t>
            </a:r>
            <a:r>
              <a:rPr lang="nb-NO" dirty="0"/>
              <a:t>unnskapstørst, </a:t>
            </a:r>
            <a:r>
              <a:rPr lang="nb-NO" dirty="0">
                <a:solidFill>
                  <a:schemeClr val="accent1"/>
                </a:solidFill>
              </a:rPr>
              <a:t>i</a:t>
            </a:r>
            <a:r>
              <a:rPr lang="nb-NO" dirty="0"/>
              <a:t>nkluderende, </a:t>
            </a:r>
            <a:r>
              <a:rPr lang="nb-NO" dirty="0">
                <a:solidFill>
                  <a:schemeClr val="accent1"/>
                </a:solidFill>
              </a:rPr>
              <a:t>m</a:t>
            </a:r>
            <a:r>
              <a:rPr lang="nb-NO" dirty="0"/>
              <a:t>odig, </a:t>
            </a:r>
            <a:r>
              <a:rPr lang="nb-NO" dirty="0">
                <a:solidFill>
                  <a:schemeClr val="accent1"/>
                </a:solidFill>
              </a:rPr>
              <a:t>e</a:t>
            </a:r>
            <a:r>
              <a:rPr lang="nb-NO" dirty="0"/>
              <a:t>ntusiastisk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b="1" dirty="0"/>
              <a:t>Visjon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Med entusiasme for læring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957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787780" cy="1125887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nb-NO" altLang="nb-N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Hva kjennetegner </a:t>
            </a:r>
            <a:r>
              <a:rPr kumimoji="0" lang="nb-NO" altLang="nb-NO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Rosenvilde</a:t>
            </a:r>
            <a:r>
              <a:rPr kumimoji="0" lang="nb-NO" altLang="nb-N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br>
              <a:rPr kumimoji="0" lang="nb-NO" altLang="nb-N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2248250"/>
            <a:ext cx="9003323" cy="3487386"/>
          </a:xfrm>
        </p:spPr>
        <p:txBody>
          <a:bodyPr>
            <a:normAutofit/>
          </a:bodyPr>
          <a:lstStyle/>
          <a:p>
            <a:pPr marL="306388" indent="-306388" algn="l" defTabSz="449263" eaLnBrk="1" hangingPunct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Faglig dyktighet og et rikt fagtilbud</a:t>
            </a:r>
          </a:p>
          <a:p>
            <a:pPr marL="306388" indent="-306388" algn="l" defTabSz="449263" eaLnBrk="1" hangingPunct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En kollektiv tilnærming både hos personalet og elevene</a:t>
            </a:r>
          </a:p>
          <a:p>
            <a:pPr marL="306388" indent="-306388" algn="l" defTabSz="449263" eaLnBrk="1" hangingPunct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Et mangfoldig og inkluderende miljø</a:t>
            </a:r>
          </a:p>
          <a:p>
            <a:pPr marL="306388" indent="-306388" algn="l" defTabSz="449263" eaLnBrk="1" hangingPunct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Raushet og takhøyde </a:t>
            </a:r>
          </a:p>
          <a:p>
            <a:pPr algn="l"/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7" name="Bild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9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872836"/>
            <a:ext cx="9144000" cy="806335"/>
          </a:xfrm>
        </p:spPr>
        <p:txBody>
          <a:bodyPr>
            <a:normAutofit fontScale="90000"/>
          </a:bodyPr>
          <a:lstStyle/>
          <a:p>
            <a:r>
              <a:rPr lang="nb-NO"/>
              <a:t>Satsingsområder på </a:t>
            </a:r>
            <a:r>
              <a:rPr lang="nb-NO" err="1"/>
              <a:t>Rosenvilde</a:t>
            </a:r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>
                <a:solidFill>
                  <a:schemeClr val="tx1"/>
                </a:solidFill>
                <a:effectLst/>
              </a:rPr>
              <a:t>Universitetsskole</a:t>
            </a:r>
            <a:endParaRPr lang="nb-NO" sz="1200">
              <a:solidFill>
                <a:schemeClr val="tx1"/>
              </a:solidFill>
            </a:endParaRPr>
          </a:p>
        </p:txBody>
      </p:sp>
      <p:pic>
        <p:nvPicPr>
          <p:cNvPr id="7" name="Bild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062990" y="2738053"/>
            <a:ext cx="9510799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2800" err="1">
                <a:latin typeface="Arial" panose="020B0604020202020204" pitchFamily="34" charset="0"/>
              </a:rPr>
              <a:t>Læringsstrategier</a:t>
            </a:r>
            <a:r>
              <a:rPr lang="en-US" altLang="nb-NO" sz="2800">
                <a:latin typeface="Arial" panose="020B0604020202020204" pitchFamily="34" charset="0"/>
              </a:rPr>
              <a:t>, </a:t>
            </a:r>
            <a:r>
              <a:rPr lang="en-US" altLang="nb-NO" sz="2800" err="1">
                <a:latin typeface="Arial" panose="020B0604020202020204" pitchFamily="34" charset="0"/>
              </a:rPr>
              <a:t>studieteknikk</a:t>
            </a:r>
            <a:r>
              <a:rPr lang="en-US" altLang="nb-NO" sz="2800">
                <a:latin typeface="Arial" panose="020B0604020202020204" pitchFamily="34" charset="0"/>
              </a:rPr>
              <a:t> </a:t>
            </a:r>
            <a:r>
              <a:rPr lang="en-US" altLang="nb-NO" sz="2800" err="1">
                <a:latin typeface="Arial" panose="020B0604020202020204" pitchFamily="34" charset="0"/>
              </a:rPr>
              <a:t>og</a:t>
            </a:r>
            <a:endParaRPr lang="en-US" altLang="nb-NO" sz="28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altLang="nb-NO" sz="2800">
                <a:latin typeface="Arial" panose="020B0604020202020204" pitchFamily="34" charset="0"/>
              </a:rPr>
              <a:t>   </a:t>
            </a:r>
            <a:r>
              <a:rPr lang="en-US" altLang="nb-NO" sz="2800" err="1">
                <a:latin typeface="Arial" panose="020B0604020202020204" pitchFamily="34" charset="0"/>
              </a:rPr>
              <a:t>grunnleggende</a:t>
            </a:r>
            <a:r>
              <a:rPr lang="en-US" altLang="nb-NO" sz="2800">
                <a:latin typeface="Arial" panose="020B0604020202020204" pitchFamily="34" charset="0"/>
              </a:rPr>
              <a:t> </a:t>
            </a:r>
            <a:r>
              <a:rPr lang="en-US" altLang="nb-NO" sz="2800" err="1">
                <a:latin typeface="Arial" panose="020B0604020202020204" pitchFamily="34" charset="0"/>
              </a:rPr>
              <a:t>ferdigheter</a:t>
            </a:r>
            <a:endParaRPr lang="en-US" altLang="nb-NO" sz="2800"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nb-NO" sz="2800"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2800" err="1">
                <a:latin typeface="Arial" panose="020B0604020202020204" pitchFamily="34" charset="0"/>
              </a:rPr>
              <a:t>Vurdering</a:t>
            </a:r>
            <a:r>
              <a:rPr lang="en-US" altLang="nb-NO" sz="2800">
                <a:latin typeface="Arial" panose="020B0604020202020204" pitchFamily="34" charset="0"/>
              </a:rPr>
              <a:t> for </a:t>
            </a:r>
            <a:r>
              <a:rPr lang="en-US" altLang="nb-NO" sz="2800" err="1">
                <a:latin typeface="Arial" panose="020B0604020202020204" pitchFamily="34" charset="0"/>
              </a:rPr>
              <a:t>læring</a:t>
            </a:r>
            <a:endParaRPr lang="en-US" altLang="nb-NO" sz="28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endParaRPr lang="en-US" altLang="nb-NO" sz="2800"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2800" err="1">
                <a:latin typeface="Arial" panose="020B0604020202020204" pitchFamily="34" charset="0"/>
              </a:rPr>
              <a:t>Skape</a:t>
            </a:r>
            <a:r>
              <a:rPr lang="en-US" altLang="nb-NO" sz="2800">
                <a:latin typeface="Arial" panose="020B0604020202020204" pitchFamily="34" charset="0"/>
              </a:rPr>
              <a:t> </a:t>
            </a:r>
            <a:r>
              <a:rPr lang="en-US" altLang="nb-NO" sz="2800" err="1">
                <a:latin typeface="Arial" panose="020B0604020202020204" pitchFamily="34" charset="0"/>
              </a:rPr>
              <a:t>gode</a:t>
            </a:r>
            <a:r>
              <a:rPr lang="en-US" altLang="nb-NO" sz="2800">
                <a:latin typeface="Arial" panose="020B0604020202020204" pitchFamily="34" charset="0"/>
              </a:rPr>
              <a:t> </a:t>
            </a:r>
            <a:r>
              <a:rPr lang="en-US" altLang="nb-NO" sz="2800" err="1">
                <a:latin typeface="Arial" panose="020B0604020202020204" pitchFamily="34" charset="0"/>
              </a:rPr>
              <a:t>relasjoner</a:t>
            </a:r>
            <a:r>
              <a:rPr lang="en-US" altLang="nb-NO" sz="2800">
                <a:latin typeface="Arial" panose="020B0604020202020204" pitchFamily="34" charset="0"/>
              </a:rPr>
              <a:t> </a:t>
            </a:r>
            <a:r>
              <a:rPr lang="en-US" altLang="nb-NO" sz="2800" err="1">
                <a:latin typeface="Arial" panose="020B0604020202020204" pitchFamily="34" charset="0"/>
              </a:rPr>
              <a:t>og</a:t>
            </a:r>
            <a:r>
              <a:rPr lang="en-US" altLang="nb-NO" sz="2800">
                <a:latin typeface="Arial" panose="020B0604020202020204" pitchFamily="34" charset="0"/>
              </a:rPr>
              <a:t> </a:t>
            </a:r>
            <a:r>
              <a:rPr lang="en-US" altLang="nb-NO" sz="2800" err="1">
                <a:latin typeface="Arial" panose="020B0604020202020204" pitchFamily="34" charset="0"/>
              </a:rPr>
              <a:t>samhold</a:t>
            </a:r>
            <a:endParaRPr lang="en-US" altLang="nb-NO" sz="28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endParaRPr lang="en-US" altLang="nb-NO" sz="2800">
              <a:latin typeface="Arial" panose="020B0604020202020204" pitchFamily="34" charset="0"/>
            </a:endParaRPr>
          </a:p>
        </p:txBody>
      </p:sp>
      <p:pic>
        <p:nvPicPr>
          <p:cNvPr id="1026" name="Picture 2" descr="Mennesker, Jenter, Kvinner, Studenter">
            <a:extLst>
              <a:ext uri="{FF2B5EF4-FFF2-40B4-BE49-F238E27FC236}">
                <a16:creationId xmlns:a16="http://schemas.microsoft.com/office/drawing/2014/main" id="{F36EBEF2-079E-4E6F-259C-A100AC981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2405103"/>
            <a:ext cx="4114799" cy="338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3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445478"/>
            <a:ext cx="9144000" cy="1162299"/>
          </a:xfrm>
        </p:spPr>
        <p:txBody>
          <a:bodyPr>
            <a:normAutofit/>
          </a:bodyPr>
          <a:lstStyle/>
          <a:p>
            <a:r>
              <a:rPr lang="nb-NO" dirty="0"/>
              <a:t>Verdt å vite om </a:t>
            </a:r>
            <a:r>
              <a:rPr lang="nb-NO" dirty="0" err="1"/>
              <a:t>Rosenvilde</a:t>
            </a: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7" name="Bild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379913" y="1813910"/>
            <a:ext cx="9749195" cy="493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388" indent="-306388" algn="l"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Universitetsskole – en av 18 skoler i Oslo og Akershus som er utpekt til å være partnerskole med UiO 2018-22</a:t>
            </a:r>
          </a:p>
          <a:p>
            <a:pPr marL="306388" indent="-306388" algn="l"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Elever på restaurant- og matfag vant Tine Matcup (uoffisielt NM) i 2022</a:t>
            </a:r>
          </a:p>
          <a:p>
            <a:pPr marL="306388" indent="-306388" algn="l"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To elever ble norgesmestere i barne- og ungdomsarbeiderfag 2017-18</a:t>
            </a:r>
          </a:p>
          <a:p>
            <a:pPr marL="306388" indent="-306388" algn="l"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Utnevnt av </a:t>
            </a:r>
            <a:r>
              <a:rPr lang="nb-NO" sz="32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Udir</a:t>
            </a: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til demonstrasjonsskole 2007-09</a:t>
            </a:r>
          </a:p>
          <a:p>
            <a:pPr marL="306388" indent="-306388" algn="l"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Feiret 100-års jubileum i 2017</a:t>
            </a:r>
          </a:p>
          <a:p>
            <a:pPr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nb-NO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03960" y="601786"/>
            <a:ext cx="9112348" cy="758092"/>
          </a:xfrm>
        </p:spPr>
        <p:txBody>
          <a:bodyPr>
            <a:normAutofit/>
          </a:bodyPr>
          <a:lstStyle/>
          <a:p>
            <a:r>
              <a:rPr lang="nb-NO" sz="4400" dirty="0"/>
              <a:t>Skape gode relasjoner og samhold</a:t>
            </a:r>
          </a:p>
        </p:txBody>
      </p:sp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7" name="Bild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524000" y="1496190"/>
            <a:ext cx="9292492" cy="580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 err="1"/>
              <a:t>Oppstartsdager</a:t>
            </a:r>
            <a:r>
              <a:rPr lang="nb-NO" altLang="nb-NO" sz="3200" dirty="0"/>
              <a:t> med vekt på å bli godt kjent med elevene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/>
              <a:t>Elevsamtaler ved skolestart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/>
              <a:t>Makkerskapsordning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/>
              <a:t>Elevsamarbeid i det daglige læringsarbeidet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/>
              <a:t>Temadag for psykisk helse for Vg1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/>
              <a:t>To miljøarbeidere som er synlige i elevmiljøet og som arrangerer aktiviteter for elevene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/>
              <a:t>Elevinitierte aktiviteter: klesmarked i forbindelse med Earth Day, fotballturnering, julekalender etc.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altLang="nb-NO" dirty="0"/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404999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601786"/>
            <a:ext cx="9144000" cy="549132"/>
          </a:xfrm>
        </p:spPr>
        <p:txBody>
          <a:bodyPr>
            <a:normAutofit fontScale="90000"/>
          </a:bodyPr>
          <a:lstStyle/>
          <a:p>
            <a:r>
              <a:rPr lang="nb-NO" dirty="0"/>
              <a:t>Vurdering for læring</a:t>
            </a:r>
          </a:p>
        </p:txBody>
      </p:sp>
      <p:sp>
        <p:nvSpPr>
          <p:cNvPr id="6" name="Rektangel 5"/>
          <p:cNvSpPr/>
          <p:nvPr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7" name="Bild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524000" y="1430239"/>
            <a:ext cx="9401908" cy="530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dirty="0"/>
              <a:t>Hensikten med underveisvurdering er læring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dirty="0"/>
              <a:t>Underveisvurdering: All vurdering fram til sluttvurdering, gis løpende, skal være læringsfremmende og skal bidra til å informere og motivere elevene, egenvurdering er en del av underveisvurderingen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dirty="0"/>
              <a:t>Underveisvurdering er en integrert del av læringsarbeidet og dialogen mellom lærer og elev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dirty="0"/>
              <a:t>Foresatte til umyndige elever blir invitert til samtale med kontaktlærer i løpet av første halvår (8.11. eller annet tidspunkt etter avtale)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dirty="0"/>
              <a:t>Eleven får halvårsvurdering med og uten karakter i januar, som inkluderer veiledning fra faglærer hvordan man kan øke kompetansen sin i faget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dirty="0"/>
              <a:t>Til sommeren settes det standpunktkarakter (sluttvurdering) i avsluttende fag mens det gis halvårsvurdering med og uten karakter i fag som videreføres</a:t>
            </a:r>
          </a:p>
        </p:txBody>
      </p:sp>
    </p:spTree>
    <p:extLst>
      <p:ext uri="{BB962C8B-B14F-4D97-AF65-F5344CB8AC3E}">
        <p14:creationId xmlns:p14="http://schemas.microsoft.com/office/powerpoint/2010/main" val="4119061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nvilde - mal med ny logo og univeritetsskole  -  Skrivebeskyttet" id="{1282C9F6-5B40-4FD8-B77D-92F59CBE62EF}" vid="{20A5F237-1BBA-49E6-9059-9ABBFF191F1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5DC94C2CB04D489BE13EA5EA1287F5" ma:contentTypeVersion="5" ma:contentTypeDescription="Opprett et nytt dokument." ma:contentTypeScope="" ma:versionID="062ba39d71ace8793c4f49f30189c745">
  <xsd:schema xmlns:xsd="http://www.w3.org/2001/XMLSchema" xmlns:xs="http://www.w3.org/2001/XMLSchema" xmlns:p="http://schemas.microsoft.com/office/2006/metadata/properties" xmlns:ns3="e3b7733f-4303-40ad-9d8d-d9a88ee01a7e" xmlns:ns4="118b0900-a8b2-4a04-ae95-de4305996261" targetNamespace="http://schemas.microsoft.com/office/2006/metadata/properties" ma:root="true" ma:fieldsID="0df9c51a1839c7205362fa7c89a1060f" ns3:_="" ns4:_="">
    <xsd:import namespace="e3b7733f-4303-40ad-9d8d-d9a88ee01a7e"/>
    <xsd:import namespace="118b0900-a8b2-4a04-ae95-de430599626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7733f-4303-40ad-9d8d-d9a88ee01a7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b0900-a8b2-4a04-ae95-de43059962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BC2A1C-DD62-4959-A297-E21DBB90F3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E706BE-70A9-4F71-9642-19DBC487BDA6}">
  <ds:schemaRefs>
    <ds:schemaRef ds:uri="e3b7733f-4303-40ad-9d8d-d9a88ee01a7e"/>
    <ds:schemaRef ds:uri="http://schemas.microsoft.com/office/2006/documentManagement/types"/>
    <ds:schemaRef ds:uri="http://purl.org/dc/terms/"/>
    <ds:schemaRef ds:uri="http://purl.org/dc/elements/1.1/"/>
    <ds:schemaRef ds:uri="118b0900-a8b2-4a04-ae95-de4305996261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D06BA0-0339-4C0E-B7E4-E909CC7D95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b7733f-4303-40ad-9d8d-d9a88ee01a7e"/>
    <ds:schemaRef ds:uri="118b0900-a8b2-4a04-ae95-de43059962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Rosenvilde - mal med ny logo og univeritetsskole</Template>
  <TotalTime>2596</TotalTime>
  <Words>936</Words>
  <Application>Microsoft Office PowerPoint</Application>
  <PresentationFormat>Widescreen</PresentationFormat>
  <Paragraphs>162</Paragraphs>
  <Slides>18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Office-tema</vt:lpstr>
      <vt:lpstr>Velkommen til foreldremøte for Vg1 13.9.2023 </vt:lpstr>
      <vt:lpstr>PowerPoint-presentasjon</vt:lpstr>
      <vt:lpstr>Utdanningsprogram </vt:lpstr>
      <vt:lpstr>Skolens plattform</vt:lpstr>
      <vt:lpstr>Hva kjennetegner Rosenvilde? </vt:lpstr>
      <vt:lpstr>Satsingsområder på Rosenvilde</vt:lpstr>
      <vt:lpstr>Verdt å vite om Rosenvilde</vt:lpstr>
      <vt:lpstr>Skape gode relasjoner og samhold</vt:lpstr>
      <vt:lpstr>Vurdering for læring</vt:lpstr>
      <vt:lpstr>Fraværsgrense </vt:lpstr>
      <vt:lpstr> </vt:lpstr>
      <vt:lpstr> </vt:lpstr>
      <vt:lpstr>Bli kjent-fest 25.9.</vt:lpstr>
      <vt:lpstr>Neste skoleår</vt:lpstr>
      <vt:lpstr> Elevtjenesten - et lag rundt eleven</vt:lpstr>
      <vt:lpstr>Mer informasjon</vt:lpstr>
      <vt:lpstr>PowerPoint-presentasjon</vt:lpstr>
      <vt:lpstr>Fortsettelse av møtet</vt:lpstr>
    </vt:vector>
  </TitlesOfParts>
  <Company>Akershus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Terje Bentzen</dc:creator>
  <cp:lastModifiedBy>Terje Bentzen</cp:lastModifiedBy>
  <cp:revision>4</cp:revision>
  <cp:lastPrinted>2022-09-13T09:13:19Z</cp:lastPrinted>
  <dcterms:created xsi:type="dcterms:W3CDTF">2020-08-21T07:17:57Z</dcterms:created>
  <dcterms:modified xsi:type="dcterms:W3CDTF">2023-09-13T17:55:21Z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6f5184-95c9-4497-b4c5-49bcf01b7f74_Enabled">
    <vt:lpwstr>true</vt:lpwstr>
  </property>
  <property fmtid="{D5CDD505-2E9C-101B-9397-08002B2CF9AE}" pid="3" name="MSIP_Label_696f5184-95c9-4497-b4c5-49bcf01b7f74_SetDate">
    <vt:lpwstr>2020-08-05T11:58:02Z</vt:lpwstr>
  </property>
  <property fmtid="{D5CDD505-2E9C-101B-9397-08002B2CF9AE}" pid="4" name="MSIP_Label_696f5184-95c9-4497-b4c5-49bcf01b7f74_Method">
    <vt:lpwstr>Standard</vt:lpwstr>
  </property>
  <property fmtid="{D5CDD505-2E9C-101B-9397-08002B2CF9AE}" pid="5" name="MSIP_Label_696f5184-95c9-4497-b4c5-49bcf01b7f74_Name">
    <vt:lpwstr>Intern</vt:lpwstr>
  </property>
  <property fmtid="{D5CDD505-2E9C-101B-9397-08002B2CF9AE}" pid="6" name="MSIP_Label_696f5184-95c9-4497-b4c5-49bcf01b7f74_SiteId">
    <vt:lpwstr>3d50ddd4-00a1-4ab7-9788-decf14a8728f</vt:lpwstr>
  </property>
  <property fmtid="{D5CDD505-2E9C-101B-9397-08002B2CF9AE}" pid="7" name="MSIP_Label_696f5184-95c9-4497-b4c5-49bcf01b7f74_ActionId">
    <vt:lpwstr>a8dcfd5d-5754-4b2a-bb25-710bfaa8c84a</vt:lpwstr>
  </property>
  <property fmtid="{D5CDD505-2E9C-101B-9397-08002B2CF9AE}" pid="8" name="MSIP_Label_696f5184-95c9-4497-b4c5-49bcf01b7f74_ContentBits">
    <vt:lpwstr>0</vt:lpwstr>
  </property>
  <property fmtid="{D5CDD505-2E9C-101B-9397-08002B2CF9AE}" pid="9" name="ContentTypeId">
    <vt:lpwstr>0x0101008C5DC94C2CB04D489BE13EA5EA1287F5</vt:lpwstr>
  </property>
</Properties>
</file>