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311" r:id="rId5"/>
    <p:sldId id="261" r:id="rId6"/>
    <p:sldId id="265" r:id="rId7"/>
    <p:sldId id="397" r:id="rId8"/>
    <p:sldId id="389" r:id="rId9"/>
    <p:sldId id="390" r:id="rId10"/>
    <p:sldId id="284" r:id="rId11"/>
    <p:sldId id="398" r:id="rId12"/>
    <p:sldId id="385" r:id="rId13"/>
    <p:sldId id="276" r:id="rId14"/>
    <p:sldId id="268" r:id="rId15"/>
    <p:sldId id="264" r:id="rId16"/>
    <p:sldId id="395" r:id="rId17"/>
    <p:sldId id="394" r:id="rId18"/>
    <p:sldId id="267" r:id="rId19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27290-9C44-4BC8-A06C-D0F14B346043}" v="22" dt="2024-09-04T13:38:40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je Bentzen" userId="e3805e19-5627-45bc-8d96-644eefced635" providerId="ADAL" clId="{BD5B5B97-2719-4781-8862-8284704D073C}"/>
    <pc:docChg chg="custSel modSld">
      <pc:chgData name="Terje Bentzen" userId="e3805e19-5627-45bc-8d96-644eefced635" providerId="ADAL" clId="{BD5B5B97-2719-4781-8862-8284704D073C}" dt="2024-09-04T15:03:37.090" v="95" actId="20577"/>
      <pc:docMkLst>
        <pc:docMk/>
      </pc:docMkLst>
      <pc:sldChg chg="modSp mod">
        <pc:chgData name="Terje Bentzen" userId="e3805e19-5627-45bc-8d96-644eefced635" providerId="ADAL" clId="{BD5B5B97-2719-4781-8862-8284704D073C}" dt="2024-09-02T06:56:04.354" v="49" actId="255"/>
        <pc:sldMkLst>
          <pc:docMk/>
          <pc:sldMk cId="1201866577" sldId="274"/>
        </pc:sldMkLst>
        <pc:graphicFrameChg chg="modGraphic">
          <ac:chgData name="Terje Bentzen" userId="e3805e19-5627-45bc-8d96-644eefced635" providerId="ADAL" clId="{BD5B5B97-2719-4781-8862-8284704D073C}" dt="2024-09-02T06:56:04.354" v="49" actId="255"/>
          <ac:graphicFrameMkLst>
            <pc:docMk/>
            <pc:sldMk cId="1201866577" sldId="274"/>
            <ac:graphicFrameMk id="4" creationId="{00000000-0000-0000-0000-000000000000}"/>
          </ac:graphicFrameMkLst>
        </pc:graphicFrameChg>
      </pc:sldChg>
      <pc:sldChg chg="modSp mod">
        <pc:chgData name="Terje Bentzen" userId="e3805e19-5627-45bc-8d96-644eefced635" providerId="ADAL" clId="{BD5B5B97-2719-4781-8862-8284704D073C}" dt="2024-09-02T06:48:35.582" v="33" actId="20577"/>
        <pc:sldMkLst>
          <pc:docMk/>
          <pc:sldMk cId="3580019438" sldId="385"/>
        </pc:sldMkLst>
        <pc:spChg chg="mod">
          <ac:chgData name="Terje Bentzen" userId="e3805e19-5627-45bc-8d96-644eefced635" providerId="ADAL" clId="{BD5B5B97-2719-4781-8862-8284704D073C}" dt="2024-09-02T06:48:35.582" v="33" actId="20577"/>
          <ac:spMkLst>
            <pc:docMk/>
            <pc:sldMk cId="3580019438" sldId="385"/>
            <ac:spMk id="10" creationId="{00000000-0000-0000-0000-000000000000}"/>
          </ac:spMkLst>
        </pc:spChg>
      </pc:sldChg>
      <pc:sldChg chg="modSp mod">
        <pc:chgData name="Terje Bentzen" userId="e3805e19-5627-45bc-8d96-644eefced635" providerId="ADAL" clId="{BD5B5B97-2719-4781-8862-8284704D073C}" dt="2024-09-04T15:00:27.439" v="50" actId="20577"/>
        <pc:sldMkLst>
          <pc:docMk/>
          <pc:sldMk cId="4259283230" sldId="389"/>
        </pc:sldMkLst>
        <pc:spChg chg="mod">
          <ac:chgData name="Terje Bentzen" userId="e3805e19-5627-45bc-8d96-644eefced635" providerId="ADAL" clId="{BD5B5B97-2719-4781-8862-8284704D073C}" dt="2024-09-04T15:00:27.439" v="50" actId="20577"/>
          <ac:spMkLst>
            <pc:docMk/>
            <pc:sldMk cId="4259283230" sldId="389"/>
            <ac:spMk id="11" creationId="{C95BA1F1-9F8C-3E45-4FA1-E30C809D24CD}"/>
          </ac:spMkLst>
        </pc:spChg>
      </pc:sldChg>
      <pc:sldChg chg="modSp mod">
        <pc:chgData name="Terje Bentzen" userId="e3805e19-5627-45bc-8d96-644eefced635" providerId="ADAL" clId="{BD5B5B97-2719-4781-8862-8284704D073C}" dt="2024-09-04T15:01:15.479" v="68" actId="20577"/>
        <pc:sldMkLst>
          <pc:docMk/>
          <pc:sldMk cId="3048565932" sldId="390"/>
        </pc:sldMkLst>
        <pc:spChg chg="mod">
          <ac:chgData name="Terje Bentzen" userId="e3805e19-5627-45bc-8d96-644eefced635" providerId="ADAL" clId="{BD5B5B97-2719-4781-8862-8284704D073C}" dt="2024-09-04T15:01:15.479" v="68" actId="20577"/>
          <ac:spMkLst>
            <pc:docMk/>
            <pc:sldMk cId="3048565932" sldId="390"/>
            <ac:spMk id="14" creationId="{419F910E-ED1F-D5D2-BB34-320E259FF8D5}"/>
          </ac:spMkLst>
        </pc:spChg>
      </pc:sldChg>
      <pc:sldChg chg="modSp mod">
        <pc:chgData name="Terje Bentzen" userId="e3805e19-5627-45bc-8d96-644eefced635" providerId="ADAL" clId="{BD5B5B97-2719-4781-8862-8284704D073C}" dt="2024-09-04T15:03:37.090" v="95" actId="20577"/>
        <pc:sldMkLst>
          <pc:docMk/>
          <pc:sldMk cId="2219287462" sldId="394"/>
        </pc:sldMkLst>
        <pc:spChg chg="mod">
          <ac:chgData name="Terje Bentzen" userId="e3805e19-5627-45bc-8d96-644eefced635" providerId="ADAL" clId="{BD5B5B97-2719-4781-8862-8284704D073C}" dt="2024-09-04T15:03:37.090" v="95" actId="20577"/>
          <ac:spMkLst>
            <pc:docMk/>
            <pc:sldMk cId="2219287462" sldId="394"/>
            <ac:spMk id="8194" creationId="{82FBDDDC-67C1-420C-8010-8E656B7F7BC1}"/>
          </ac:spMkLst>
        </pc:spChg>
      </pc:sldChg>
      <pc:sldChg chg="modSp mod">
        <pc:chgData name="Terje Bentzen" userId="e3805e19-5627-45bc-8d96-644eefced635" providerId="ADAL" clId="{BD5B5B97-2719-4781-8862-8284704D073C}" dt="2024-09-04T15:02:50.993" v="92" actId="20577"/>
        <pc:sldMkLst>
          <pc:docMk/>
          <pc:sldMk cId="1434126388" sldId="398"/>
        </pc:sldMkLst>
        <pc:spChg chg="mod">
          <ac:chgData name="Terje Bentzen" userId="e3805e19-5627-45bc-8d96-644eefced635" providerId="ADAL" clId="{BD5B5B97-2719-4781-8862-8284704D073C}" dt="2024-09-04T15:02:50.993" v="92" actId="20577"/>
          <ac:spMkLst>
            <pc:docMk/>
            <pc:sldMk cId="1434126388" sldId="398"/>
            <ac:spMk id="3" creationId="{00000000-0000-0000-0000-000000000000}"/>
          </ac:spMkLst>
        </pc:spChg>
      </pc:sldChg>
    </pc:docChg>
  </pc:docChgLst>
  <pc:docChgLst>
    <pc:chgData name="Terje Bentzen" userId="e3805e19-5627-45bc-8d96-644eefced635" providerId="ADAL" clId="{50B27290-9C44-4BC8-A06C-D0F14B346043}"/>
    <pc:docChg chg="custSel addSld delSld modSld">
      <pc:chgData name="Terje Bentzen" userId="e3805e19-5627-45bc-8d96-644eefced635" providerId="ADAL" clId="{50B27290-9C44-4BC8-A06C-D0F14B346043}" dt="2024-09-04T13:45:21.937" v="716" actId="2696"/>
      <pc:docMkLst>
        <pc:docMk/>
      </pc:docMkLst>
      <pc:sldChg chg="delSp modSp add del mod">
        <pc:chgData name="Terje Bentzen" userId="e3805e19-5627-45bc-8d96-644eefced635" providerId="ADAL" clId="{50B27290-9C44-4BC8-A06C-D0F14B346043}" dt="2024-09-04T13:38:45.044" v="550" actId="21"/>
        <pc:sldMkLst>
          <pc:docMk/>
          <pc:sldMk cId="909181147" sldId="256"/>
        </pc:sldMkLst>
        <pc:spChg chg="mod">
          <ac:chgData name="Terje Bentzen" userId="e3805e19-5627-45bc-8d96-644eefced635" providerId="ADAL" clId="{50B27290-9C44-4BC8-A06C-D0F14B346043}" dt="2024-09-02T05:58:40.547" v="155" actId="20577"/>
          <ac:spMkLst>
            <pc:docMk/>
            <pc:sldMk cId="909181147" sldId="256"/>
            <ac:spMk id="2" creationId="{00000000-0000-0000-0000-000000000000}"/>
          </ac:spMkLst>
        </pc:spChg>
        <pc:spChg chg="del">
          <ac:chgData name="Terje Bentzen" userId="e3805e19-5627-45bc-8d96-644eefced635" providerId="ADAL" clId="{50B27290-9C44-4BC8-A06C-D0F14B346043}" dt="2024-09-04T13:38:45.044" v="550" actId="21"/>
          <ac:spMkLst>
            <pc:docMk/>
            <pc:sldMk cId="909181147" sldId="256"/>
            <ac:spMk id="6" creationId="{00000000-0000-0000-0000-000000000000}"/>
          </ac:spMkLst>
        </pc:spChg>
        <pc:picChg chg="del">
          <ac:chgData name="Terje Bentzen" userId="e3805e19-5627-45bc-8d96-644eefced635" providerId="ADAL" clId="{50B27290-9C44-4BC8-A06C-D0F14B346043}" dt="2024-09-04T13:38:40.854" v="549" actId="21"/>
          <ac:picMkLst>
            <pc:docMk/>
            <pc:sldMk cId="909181147" sldId="256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B27290-9C44-4BC8-A06C-D0F14B346043}" dt="2024-09-04T09:08:48.451" v="423" actId="20577"/>
        <pc:sldMkLst>
          <pc:docMk/>
          <pc:sldMk cId="2153098926" sldId="257"/>
        </pc:sldMkLst>
        <pc:spChg chg="del">
          <ac:chgData name="Terje Bentzen" userId="e3805e19-5627-45bc-8d96-644eefced635" providerId="ADAL" clId="{50B27290-9C44-4BC8-A06C-D0F14B346043}" dt="2024-09-02T05:45:48.308" v="128" actId="21"/>
          <ac:spMkLst>
            <pc:docMk/>
            <pc:sldMk cId="2153098926" sldId="257"/>
            <ac:spMk id="6" creationId="{00000000-0000-0000-0000-000000000000}"/>
          </ac:spMkLst>
        </pc:spChg>
        <pc:graphicFrameChg chg="modGraphic">
          <ac:chgData name="Terje Bentzen" userId="e3805e19-5627-45bc-8d96-644eefced635" providerId="ADAL" clId="{50B27290-9C44-4BC8-A06C-D0F14B346043}" dt="2024-09-04T09:08:48.451" v="423" actId="20577"/>
          <ac:graphicFrameMkLst>
            <pc:docMk/>
            <pc:sldMk cId="2153098926" sldId="257"/>
            <ac:graphicFrameMk id="2" creationId="{00000000-0000-0000-0000-000000000000}"/>
          </ac:graphicFrameMkLst>
        </pc:graphicFrameChg>
        <pc:picChg chg="del">
          <ac:chgData name="Terje Bentzen" userId="e3805e19-5627-45bc-8d96-644eefced635" providerId="ADAL" clId="{50B27290-9C44-4BC8-A06C-D0F14B346043}" dt="2024-09-02T05:45:44.574" v="127" actId="21"/>
          <ac:picMkLst>
            <pc:docMk/>
            <pc:sldMk cId="2153098926" sldId="257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B27290-9C44-4BC8-A06C-D0F14B346043}" dt="2024-09-04T13:32:06.015" v="518" actId="14100"/>
        <pc:sldMkLst>
          <pc:docMk/>
          <pc:sldMk cId="400396970" sldId="258"/>
        </pc:sldMkLst>
        <pc:spChg chg="mod">
          <ac:chgData name="Terje Bentzen" userId="e3805e19-5627-45bc-8d96-644eefced635" providerId="ADAL" clId="{50B27290-9C44-4BC8-A06C-D0F14B346043}" dt="2024-09-04T13:31:22.566" v="513" actId="14100"/>
          <ac:spMkLst>
            <pc:docMk/>
            <pc:sldMk cId="400396970" sldId="258"/>
            <ac:spMk id="2" creationId="{00000000-0000-0000-0000-000000000000}"/>
          </ac:spMkLst>
        </pc:spChg>
        <pc:spChg chg="mod">
          <ac:chgData name="Terje Bentzen" userId="e3805e19-5627-45bc-8d96-644eefced635" providerId="ADAL" clId="{50B27290-9C44-4BC8-A06C-D0F14B346043}" dt="2024-09-04T13:32:06.015" v="518" actId="14100"/>
          <ac:spMkLst>
            <pc:docMk/>
            <pc:sldMk cId="400396970" sldId="258"/>
            <ac:spMk id="3" creationId="{00000000-0000-0000-0000-000000000000}"/>
          </ac:spMkLst>
        </pc:spChg>
        <pc:spChg chg="del">
          <ac:chgData name="Terje Bentzen" userId="e3805e19-5627-45bc-8d96-644eefced635" providerId="ADAL" clId="{50B27290-9C44-4BC8-A06C-D0F14B346043}" dt="2024-09-02T05:46:02.220" v="130" actId="21"/>
          <ac:spMkLst>
            <pc:docMk/>
            <pc:sldMk cId="400396970" sldId="258"/>
            <ac:spMk id="6" creationId="{00000000-0000-0000-0000-000000000000}"/>
          </ac:spMkLst>
        </pc:spChg>
        <pc:picChg chg="del">
          <ac:chgData name="Terje Bentzen" userId="e3805e19-5627-45bc-8d96-644eefced635" providerId="ADAL" clId="{50B27290-9C44-4BC8-A06C-D0F14B346043}" dt="2024-09-02T05:45:58.872" v="129" actId="21"/>
          <ac:picMkLst>
            <pc:docMk/>
            <pc:sldMk cId="400396970" sldId="258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B27290-9C44-4BC8-A06C-D0F14B346043}" dt="2024-09-04T13:32:49.302" v="527" actId="14100"/>
        <pc:sldMkLst>
          <pc:docMk/>
          <pc:sldMk cId="1480782157" sldId="261"/>
        </pc:sldMkLst>
        <pc:spChg chg="mod">
          <ac:chgData name="Terje Bentzen" userId="e3805e19-5627-45bc-8d96-644eefced635" providerId="ADAL" clId="{50B27290-9C44-4BC8-A06C-D0F14B346043}" dt="2024-09-04T13:32:44.233" v="526" actId="27636"/>
          <ac:spMkLst>
            <pc:docMk/>
            <pc:sldMk cId="1480782157" sldId="261"/>
            <ac:spMk id="2" creationId="{00000000-0000-0000-0000-000000000000}"/>
          </ac:spMkLst>
        </pc:spChg>
        <pc:spChg chg="del">
          <ac:chgData name="Terje Bentzen" userId="e3805e19-5627-45bc-8d96-644eefced635" providerId="ADAL" clId="{50B27290-9C44-4BC8-A06C-D0F14B346043}" dt="2024-09-02T05:46:23.468" v="134" actId="21"/>
          <ac:spMkLst>
            <pc:docMk/>
            <pc:sldMk cId="1480782157" sldId="261"/>
            <ac:spMk id="6" creationId="{00000000-0000-0000-0000-000000000000}"/>
          </ac:spMkLst>
        </pc:spChg>
        <pc:spChg chg="mod">
          <ac:chgData name="Terje Bentzen" userId="e3805e19-5627-45bc-8d96-644eefced635" providerId="ADAL" clId="{50B27290-9C44-4BC8-A06C-D0F14B346043}" dt="2024-09-04T13:32:49.302" v="527" actId="14100"/>
          <ac:spMkLst>
            <pc:docMk/>
            <pc:sldMk cId="1480782157" sldId="261"/>
            <ac:spMk id="10" creationId="{00000000-0000-0000-0000-000000000000}"/>
          </ac:spMkLst>
        </pc:spChg>
        <pc:picChg chg="del">
          <ac:chgData name="Terje Bentzen" userId="e3805e19-5627-45bc-8d96-644eefced635" providerId="ADAL" clId="{50B27290-9C44-4BC8-A06C-D0F14B346043}" dt="2024-09-02T05:46:19.586" v="133" actId="21"/>
          <ac:picMkLst>
            <pc:docMk/>
            <pc:sldMk cId="1480782157" sldId="261"/>
            <ac:picMk id="7" creationId="{00000000-0000-0000-0000-000000000000}"/>
          </ac:picMkLst>
        </pc:picChg>
      </pc:sldChg>
      <pc:sldChg chg="add">
        <pc:chgData name="Terje Bentzen" userId="e3805e19-5627-45bc-8d96-644eefced635" providerId="ADAL" clId="{50B27290-9C44-4BC8-A06C-D0F14B346043}" dt="2024-08-23T08:59:39.916" v="48"/>
        <pc:sldMkLst>
          <pc:docMk/>
          <pc:sldMk cId="1032900847" sldId="264"/>
        </pc:sldMkLst>
      </pc:sldChg>
      <pc:sldChg chg="delSp modSp mod">
        <pc:chgData name="Terje Bentzen" userId="e3805e19-5627-45bc-8d96-644eefced635" providerId="ADAL" clId="{50B27290-9C44-4BC8-A06C-D0F14B346043}" dt="2024-09-02T05:46:36.820" v="136" actId="21"/>
        <pc:sldMkLst>
          <pc:docMk/>
          <pc:sldMk cId="3654060210" sldId="265"/>
        </pc:sldMkLst>
        <pc:spChg chg="del">
          <ac:chgData name="Terje Bentzen" userId="e3805e19-5627-45bc-8d96-644eefced635" providerId="ADAL" clId="{50B27290-9C44-4BC8-A06C-D0F14B346043}" dt="2024-09-02T05:46:36.820" v="136" actId="21"/>
          <ac:spMkLst>
            <pc:docMk/>
            <pc:sldMk cId="3654060210" sldId="265"/>
            <ac:spMk id="6" creationId="{00000000-0000-0000-0000-000000000000}"/>
          </ac:spMkLst>
        </pc:spChg>
        <pc:spChg chg="mod">
          <ac:chgData name="Terje Bentzen" userId="e3805e19-5627-45bc-8d96-644eefced635" providerId="ADAL" clId="{50B27290-9C44-4BC8-A06C-D0F14B346043}" dt="2024-08-23T08:55:19.312" v="17" actId="20577"/>
          <ac:spMkLst>
            <pc:docMk/>
            <pc:sldMk cId="3654060210" sldId="265"/>
            <ac:spMk id="10" creationId="{00000000-0000-0000-0000-000000000000}"/>
          </ac:spMkLst>
        </pc:spChg>
        <pc:picChg chg="del">
          <ac:chgData name="Terje Bentzen" userId="e3805e19-5627-45bc-8d96-644eefced635" providerId="ADAL" clId="{50B27290-9C44-4BC8-A06C-D0F14B346043}" dt="2024-09-02T05:46:33.522" v="135" actId="21"/>
          <ac:picMkLst>
            <pc:docMk/>
            <pc:sldMk cId="3654060210" sldId="265"/>
            <ac:picMk id="7" creationId="{00000000-0000-0000-0000-000000000000}"/>
          </ac:picMkLst>
        </pc:picChg>
      </pc:sldChg>
      <pc:sldChg chg="delSp add">
        <pc:chgData name="Terje Bentzen" userId="e3805e19-5627-45bc-8d96-644eefced635" providerId="ADAL" clId="{50B27290-9C44-4BC8-A06C-D0F14B346043}" dt="2024-09-02T05:47:45.407" v="148" actId="21"/>
        <pc:sldMkLst>
          <pc:docMk/>
          <pc:sldMk cId="2330385591" sldId="267"/>
        </pc:sldMkLst>
        <pc:picChg chg="del">
          <ac:chgData name="Terje Bentzen" userId="e3805e19-5627-45bc-8d96-644eefced635" providerId="ADAL" clId="{50B27290-9C44-4BC8-A06C-D0F14B346043}" dt="2024-09-02T05:47:45.407" v="148" actId="21"/>
          <ac:picMkLst>
            <pc:docMk/>
            <pc:sldMk cId="2330385591" sldId="267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B27290-9C44-4BC8-A06C-D0F14B346043}" dt="2024-09-02T05:47:33.679" v="147" actId="21"/>
        <pc:sldMkLst>
          <pc:docMk/>
          <pc:sldMk cId="2309166818" sldId="268"/>
        </pc:sldMkLst>
        <pc:spChg chg="mod">
          <ac:chgData name="Terje Bentzen" userId="e3805e19-5627-45bc-8d96-644eefced635" providerId="ADAL" clId="{50B27290-9C44-4BC8-A06C-D0F14B346043}" dt="2024-08-23T11:22:13.680" v="121" actId="14100"/>
          <ac:spMkLst>
            <pc:docMk/>
            <pc:sldMk cId="2309166818" sldId="268"/>
            <ac:spMk id="2" creationId="{00000000-0000-0000-0000-000000000000}"/>
          </ac:spMkLst>
        </pc:spChg>
        <pc:spChg chg="del">
          <ac:chgData name="Terje Bentzen" userId="e3805e19-5627-45bc-8d96-644eefced635" providerId="ADAL" clId="{50B27290-9C44-4BC8-A06C-D0F14B346043}" dt="2024-09-02T05:47:33.679" v="147" actId="21"/>
          <ac:spMkLst>
            <pc:docMk/>
            <pc:sldMk cId="2309166818" sldId="268"/>
            <ac:spMk id="6" creationId="{00000000-0000-0000-0000-000000000000}"/>
          </ac:spMkLst>
        </pc:spChg>
        <pc:spChg chg="mod">
          <ac:chgData name="Terje Bentzen" userId="e3805e19-5627-45bc-8d96-644eefced635" providerId="ADAL" clId="{50B27290-9C44-4BC8-A06C-D0F14B346043}" dt="2024-08-23T11:22:18.893" v="122" actId="14100"/>
          <ac:spMkLst>
            <pc:docMk/>
            <pc:sldMk cId="2309166818" sldId="268"/>
            <ac:spMk id="10" creationId="{00000000-0000-0000-0000-000000000000}"/>
          </ac:spMkLst>
        </pc:spChg>
        <pc:picChg chg="del mod">
          <ac:chgData name="Terje Bentzen" userId="e3805e19-5627-45bc-8d96-644eefced635" providerId="ADAL" clId="{50B27290-9C44-4BC8-A06C-D0F14B346043}" dt="2024-09-02T05:47:29.543" v="146" actId="21"/>
          <ac:picMkLst>
            <pc:docMk/>
            <pc:sldMk cId="2309166818" sldId="268"/>
            <ac:picMk id="7" creationId="{00000000-0000-0000-0000-000000000000}"/>
          </ac:picMkLst>
        </pc:picChg>
      </pc:sldChg>
      <pc:sldChg chg="del">
        <pc:chgData name="Terje Bentzen" userId="e3805e19-5627-45bc-8d96-644eefced635" providerId="ADAL" clId="{50B27290-9C44-4BC8-A06C-D0F14B346043}" dt="2024-08-23T08:57:18.094" v="46" actId="47"/>
        <pc:sldMkLst>
          <pc:docMk/>
          <pc:sldMk cId="2125325140" sldId="270"/>
        </pc:sldMkLst>
      </pc:sldChg>
      <pc:sldChg chg="del">
        <pc:chgData name="Terje Bentzen" userId="e3805e19-5627-45bc-8d96-644eefced635" providerId="ADAL" clId="{50B27290-9C44-4BC8-A06C-D0F14B346043}" dt="2024-08-23T08:57:20.776" v="47" actId="47"/>
        <pc:sldMkLst>
          <pc:docMk/>
          <pc:sldMk cId="3756020567" sldId="271"/>
        </pc:sldMkLst>
      </pc:sldChg>
      <pc:sldChg chg="del">
        <pc:chgData name="Terje Bentzen" userId="e3805e19-5627-45bc-8d96-644eefced635" providerId="ADAL" clId="{50B27290-9C44-4BC8-A06C-D0F14B346043}" dt="2024-08-23T09:00:22.192" v="50" actId="47"/>
        <pc:sldMkLst>
          <pc:docMk/>
          <pc:sldMk cId="3735449788" sldId="273"/>
        </pc:sldMkLst>
      </pc:sldChg>
      <pc:sldChg chg="modSp del mod">
        <pc:chgData name="Terje Bentzen" userId="e3805e19-5627-45bc-8d96-644eefced635" providerId="ADAL" clId="{50B27290-9C44-4BC8-A06C-D0F14B346043}" dt="2024-09-04T13:45:21.937" v="716" actId="2696"/>
        <pc:sldMkLst>
          <pc:docMk/>
          <pc:sldMk cId="1201866577" sldId="274"/>
        </pc:sldMkLst>
        <pc:graphicFrameChg chg="mod modGraphic">
          <ac:chgData name="Terje Bentzen" userId="e3805e19-5627-45bc-8d96-644eefced635" providerId="ADAL" clId="{50B27290-9C44-4BC8-A06C-D0F14B346043}" dt="2024-09-04T09:24:15.961" v="506" actId="20577"/>
          <ac:graphicFrameMkLst>
            <pc:docMk/>
            <pc:sldMk cId="1201866577" sldId="274"/>
            <ac:graphicFrameMk id="4" creationId="{00000000-0000-0000-0000-000000000000}"/>
          </ac:graphicFrameMkLst>
        </pc:graphicFrameChg>
      </pc:sldChg>
      <pc:sldChg chg="delSp mod">
        <pc:chgData name="Terje Bentzen" userId="e3805e19-5627-45bc-8d96-644eefced635" providerId="ADAL" clId="{50B27290-9C44-4BC8-A06C-D0F14B346043}" dt="2024-09-02T05:47:22.330" v="144" actId="21"/>
        <pc:sldMkLst>
          <pc:docMk/>
          <pc:sldMk cId="1693284411" sldId="276"/>
        </pc:sldMkLst>
        <pc:spChg chg="del">
          <ac:chgData name="Terje Bentzen" userId="e3805e19-5627-45bc-8d96-644eefced635" providerId="ADAL" clId="{50B27290-9C44-4BC8-A06C-D0F14B346043}" dt="2024-09-02T05:47:22.330" v="144" actId="21"/>
          <ac:spMkLst>
            <pc:docMk/>
            <pc:sldMk cId="1693284411" sldId="276"/>
            <ac:spMk id="6" creationId="{00000000-0000-0000-0000-000000000000}"/>
          </ac:spMkLst>
        </pc:spChg>
        <pc:picChg chg="del">
          <ac:chgData name="Terje Bentzen" userId="e3805e19-5627-45bc-8d96-644eefced635" providerId="ADAL" clId="{50B27290-9C44-4BC8-A06C-D0F14B346043}" dt="2024-09-02T05:47:16.282" v="143" actId="21"/>
          <ac:picMkLst>
            <pc:docMk/>
            <pc:sldMk cId="1693284411" sldId="276"/>
            <ac:picMk id="7" creationId="{00000000-0000-0000-0000-000000000000}"/>
          </ac:picMkLst>
        </pc:picChg>
      </pc:sldChg>
      <pc:sldChg chg="del">
        <pc:chgData name="Terje Bentzen" userId="e3805e19-5627-45bc-8d96-644eefced635" providerId="ADAL" clId="{50B27290-9C44-4BC8-A06C-D0F14B346043}" dt="2024-09-02T05:48:59.632" v="150" actId="47"/>
        <pc:sldMkLst>
          <pc:docMk/>
          <pc:sldMk cId="1648503866" sldId="282"/>
        </pc:sldMkLst>
      </pc:sldChg>
      <pc:sldChg chg="del">
        <pc:chgData name="Terje Bentzen" userId="e3805e19-5627-45bc-8d96-644eefced635" providerId="ADAL" clId="{50B27290-9C44-4BC8-A06C-D0F14B346043}" dt="2024-09-02T05:48:59.632" v="150" actId="47"/>
        <pc:sldMkLst>
          <pc:docMk/>
          <pc:sldMk cId="1023783720" sldId="283"/>
        </pc:sldMkLst>
      </pc:sldChg>
      <pc:sldChg chg="modSp add mod">
        <pc:chgData name="Terje Bentzen" userId="e3805e19-5627-45bc-8d96-644eefced635" providerId="ADAL" clId="{50B27290-9C44-4BC8-A06C-D0F14B346043}" dt="2024-09-04T13:37:33.512" v="544" actId="14100"/>
        <pc:sldMkLst>
          <pc:docMk/>
          <pc:sldMk cId="2978571257" sldId="284"/>
        </pc:sldMkLst>
        <pc:spChg chg="mod">
          <ac:chgData name="Terje Bentzen" userId="e3805e19-5627-45bc-8d96-644eefced635" providerId="ADAL" clId="{50B27290-9C44-4BC8-A06C-D0F14B346043}" dt="2024-09-04T13:37:27.056" v="543" actId="14100"/>
          <ac:spMkLst>
            <pc:docMk/>
            <pc:sldMk cId="2978571257" sldId="284"/>
            <ac:spMk id="2" creationId="{00000000-0000-0000-0000-000000000000}"/>
          </ac:spMkLst>
        </pc:spChg>
        <pc:spChg chg="mod">
          <ac:chgData name="Terje Bentzen" userId="e3805e19-5627-45bc-8d96-644eefced635" providerId="ADAL" clId="{50B27290-9C44-4BC8-A06C-D0F14B346043}" dt="2024-09-04T13:37:33.512" v="544" actId="14100"/>
          <ac:spMkLst>
            <pc:docMk/>
            <pc:sldMk cId="2978571257" sldId="284"/>
            <ac:spMk id="3" creationId="{00000000-0000-0000-0000-000000000000}"/>
          </ac:spMkLst>
        </pc:spChg>
      </pc:sldChg>
      <pc:sldChg chg="del">
        <pc:chgData name="Terje Bentzen" userId="e3805e19-5627-45bc-8d96-644eefced635" providerId="ADAL" clId="{50B27290-9C44-4BC8-A06C-D0F14B346043}" dt="2024-09-02T05:48:48.043" v="149" actId="47"/>
        <pc:sldMkLst>
          <pc:docMk/>
          <pc:sldMk cId="2421450737" sldId="285"/>
        </pc:sldMkLst>
      </pc:sldChg>
      <pc:sldChg chg="del">
        <pc:chgData name="Terje Bentzen" userId="e3805e19-5627-45bc-8d96-644eefced635" providerId="ADAL" clId="{50B27290-9C44-4BC8-A06C-D0F14B346043}" dt="2024-09-02T05:48:48.043" v="149" actId="47"/>
        <pc:sldMkLst>
          <pc:docMk/>
          <pc:sldMk cId="410742329" sldId="286"/>
        </pc:sldMkLst>
      </pc:sldChg>
      <pc:sldChg chg="del">
        <pc:chgData name="Terje Bentzen" userId="e3805e19-5627-45bc-8d96-644eefced635" providerId="ADAL" clId="{50B27290-9C44-4BC8-A06C-D0F14B346043}" dt="2024-09-02T05:48:48.043" v="149" actId="47"/>
        <pc:sldMkLst>
          <pc:docMk/>
          <pc:sldMk cId="2106467473" sldId="287"/>
        </pc:sldMkLst>
      </pc:sldChg>
      <pc:sldChg chg="del">
        <pc:chgData name="Terje Bentzen" userId="e3805e19-5627-45bc-8d96-644eefced635" providerId="ADAL" clId="{50B27290-9C44-4BC8-A06C-D0F14B346043}" dt="2024-09-02T05:48:48.043" v="149" actId="47"/>
        <pc:sldMkLst>
          <pc:docMk/>
          <pc:sldMk cId="1472701134" sldId="288"/>
        </pc:sldMkLst>
      </pc:sldChg>
      <pc:sldChg chg="del">
        <pc:chgData name="Terje Bentzen" userId="e3805e19-5627-45bc-8d96-644eefced635" providerId="ADAL" clId="{50B27290-9C44-4BC8-A06C-D0F14B346043}" dt="2024-09-02T05:48:48.043" v="149" actId="47"/>
        <pc:sldMkLst>
          <pc:docMk/>
          <pc:sldMk cId="3120915886" sldId="292"/>
        </pc:sldMkLst>
      </pc:sldChg>
      <pc:sldChg chg="modSp del mod">
        <pc:chgData name="Terje Bentzen" userId="e3805e19-5627-45bc-8d96-644eefced635" providerId="ADAL" clId="{50B27290-9C44-4BC8-A06C-D0F14B346043}" dt="2024-09-02T05:48:59.632" v="150" actId="47"/>
        <pc:sldMkLst>
          <pc:docMk/>
          <pc:sldMk cId="2480438579" sldId="293"/>
        </pc:sldMkLst>
        <pc:spChg chg="mod">
          <ac:chgData name="Terje Bentzen" userId="e3805e19-5627-45bc-8d96-644eefced635" providerId="ADAL" clId="{50B27290-9C44-4BC8-A06C-D0F14B346043}" dt="2024-08-23T09:00:28.199" v="51" actId="6549"/>
          <ac:spMkLst>
            <pc:docMk/>
            <pc:sldMk cId="2480438579" sldId="293"/>
            <ac:spMk id="2" creationId="{00000000-0000-0000-0000-000000000000}"/>
          </ac:spMkLst>
        </pc:spChg>
      </pc:sldChg>
      <pc:sldChg chg="del">
        <pc:chgData name="Terje Bentzen" userId="e3805e19-5627-45bc-8d96-644eefced635" providerId="ADAL" clId="{50B27290-9C44-4BC8-A06C-D0F14B346043}" dt="2024-09-02T05:48:48.043" v="149" actId="47"/>
        <pc:sldMkLst>
          <pc:docMk/>
          <pc:sldMk cId="329981556" sldId="307"/>
        </pc:sldMkLst>
      </pc:sldChg>
      <pc:sldChg chg="del">
        <pc:chgData name="Terje Bentzen" userId="e3805e19-5627-45bc-8d96-644eefced635" providerId="ADAL" clId="{50B27290-9C44-4BC8-A06C-D0F14B346043}" dt="2024-09-02T05:48:48.043" v="149" actId="47"/>
        <pc:sldMkLst>
          <pc:docMk/>
          <pc:sldMk cId="2179254876" sldId="308"/>
        </pc:sldMkLst>
      </pc:sldChg>
      <pc:sldChg chg="del">
        <pc:chgData name="Terje Bentzen" userId="e3805e19-5627-45bc-8d96-644eefced635" providerId="ADAL" clId="{50B27290-9C44-4BC8-A06C-D0F14B346043}" dt="2024-09-02T05:48:48.043" v="149" actId="47"/>
        <pc:sldMkLst>
          <pc:docMk/>
          <pc:sldMk cId="1657411432" sldId="309"/>
        </pc:sldMkLst>
      </pc:sldChg>
      <pc:sldChg chg="del">
        <pc:chgData name="Terje Bentzen" userId="e3805e19-5627-45bc-8d96-644eefced635" providerId="ADAL" clId="{50B27290-9C44-4BC8-A06C-D0F14B346043}" dt="2024-09-02T05:48:48.043" v="149" actId="47"/>
        <pc:sldMkLst>
          <pc:docMk/>
          <pc:sldMk cId="3481758551" sldId="310"/>
        </pc:sldMkLst>
      </pc:sldChg>
      <pc:sldChg chg="delSp modSp mod">
        <pc:chgData name="Terje Bentzen" userId="e3805e19-5627-45bc-8d96-644eefced635" providerId="ADAL" clId="{50B27290-9C44-4BC8-A06C-D0F14B346043}" dt="2024-09-04T13:32:22.702" v="522" actId="27636"/>
        <pc:sldMkLst>
          <pc:docMk/>
          <pc:sldMk cId="4219225801" sldId="311"/>
        </pc:sldMkLst>
        <pc:spChg chg="mod">
          <ac:chgData name="Terje Bentzen" userId="e3805e19-5627-45bc-8d96-644eefced635" providerId="ADAL" clId="{50B27290-9C44-4BC8-A06C-D0F14B346043}" dt="2024-09-04T13:32:22.702" v="522" actId="27636"/>
          <ac:spMkLst>
            <pc:docMk/>
            <pc:sldMk cId="4219225801" sldId="311"/>
            <ac:spMk id="2" creationId="{00000000-0000-0000-0000-000000000000}"/>
          </ac:spMkLst>
        </pc:spChg>
        <pc:spChg chg="del">
          <ac:chgData name="Terje Bentzen" userId="e3805e19-5627-45bc-8d96-644eefced635" providerId="ADAL" clId="{50B27290-9C44-4BC8-A06C-D0F14B346043}" dt="2024-09-02T05:46:13.066" v="132" actId="21"/>
          <ac:spMkLst>
            <pc:docMk/>
            <pc:sldMk cId="4219225801" sldId="311"/>
            <ac:spMk id="6" creationId="{00000000-0000-0000-0000-000000000000}"/>
          </ac:spMkLst>
        </pc:spChg>
        <pc:picChg chg="del">
          <ac:chgData name="Terje Bentzen" userId="e3805e19-5627-45bc-8d96-644eefced635" providerId="ADAL" clId="{50B27290-9C44-4BC8-A06C-D0F14B346043}" dt="2024-09-02T05:46:08.422" v="131" actId="21"/>
          <ac:picMkLst>
            <pc:docMk/>
            <pc:sldMk cId="4219225801" sldId="311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B27290-9C44-4BC8-A06C-D0F14B346043}" dt="2024-09-02T05:47:07.366" v="142" actId="21"/>
        <pc:sldMkLst>
          <pc:docMk/>
          <pc:sldMk cId="3580019438" sldId="385"/>
        </pc:sldMkLst>
        <pc:spChg chg="del">
          <ac:chgData name="Terje Bentzen" userId="e3805e19-5627-45bc-8d96-644eefced635" providerId="ADAL" clId="{50B27290-9C44-4BC8-A06C-D0F14B346043}" dt="2024-09-02T05:47:07.366" v="142" actId="21"/>
          <ac:spMkLst>
            <pc:docMk/>
            <pc:sldMk cId="3580019438" sldId="385"/>
            <ac:spMk id="6" creationId="{00000000-0000-0000-0000-000000000000}"/>
          </ac:spMkLst>
        </pc:spChg>
        <pc:spChg chg="mod">
          <ac:chgData name="Terje Bentzen" userId="e3805e19-5627-45bc-8d96-644eefced635" providerId="ADAL" clId="{50B27290-9C44-4BC8-A06C-D0F14B346043}" dt="2024-08-23T11:21:46.177" v="118" actId="6549"/>
          <ac:spMkLst>
            <pc:docMk/>
            <pc:sldMk cId="3580019438" sldId="385"/>
            <ac:spMk id="10" creationId="{00000000-0000-0000-0000-000000000000}"/>
          </ac:spMkLst>
        </pc:spChg>
        <pc:picChg chg="del">
          <ac:chgData name="Terje Bentzen" userId="e3805e19-5627-45bc-8d96-644eefced635" providerId="ADAL" clId="{50B27290-9C44-4BC8-A06C-D0F14B346043}" dt="2024-09-02T05:47:03.996" v="141" actId="21"/>
          <ac:picMkLst>
            <pc:docMk/>
            <pc:sldMk cId="3580019438" sldId="385"/>
            <ac:picMk id="7" creationId="{00000000-0000-0000-0000-000000000000}"/>
          </ac:picMkLst>
        </pc:picChg>
      </pc:sldChg>
      <pc:sldChg chg="del">
        <pc:chgData name="Terje Bentzen" userId="e3805e19-5627-45bc-8d96-644eefced635" providerId="ADAL" clId="{50B27290-9C44-4BC8-A06C-D0F14B346043}" dt="2024-08-23T08:51:07.408" v="1" actId="2696"/>
        <pc:sldMkLst>
          <pc:docMk/>
          <pc:sldMk cId="1118081171" sldId="386"/>
        </pc:sldMkLst>
      </pc:sldChg>
      <pc:sldChg chg="delSp modSp mod">
        <pc:chgData name="Terje Bentzen" userId="e3805e19-5627-45bc-8d96-644eefced635" providerId="ADAL" clId="{50B27290-9C44-4BC8-A06C-D0F14B346043}" dt="2024-09-04T13:34:50.133" v="538" actId="14100"/>
        <pc:sldMkLst>
          <pc:docMk/>
          <pc:sldMk cId="4259283230" sldId="389"/>
        </pc:sldMkLst>
        <pc:spChg chg="mod">
          <ac:chgData name="Terje Bentzen" userId="e3805e19-5627-45bc-8d96-644eefced635" providerId="ADAL" clId="{50B27290-9C44-4BC8-A06C-D0F14B346043}" dt="2024-09-04T13:34:50.133" v="538" actId="14100"/>
          <ac:spMkLst>
            <pc:docMk/>
            <pc:sldMk cId="4259283230" sldId="389"/>
            <ac:spMk id="5" creationId="{956824A4-ABF2-87F1-2804-8C2ADD8015A6}"/>
          </ac:spMkLst>
        </pc:spChg>
        <pc:spChg chg="del">
          <ac:chgData name="Terje Bentzen" userId="e3805e19-5627-45bc-8d96-644eefced635" providerId="ADAL" clId="{50B27290-9C44-4BC8-A06C-D0F14B346043}" dt="2024-09-02T05:46:48.433" v="138" actId="21"/>
          <ac:spMkLst>
            <pc:docMk/>
            <pc:sldMk cId="4259283230" sldId="389"/>
            <ac:spMk id="6" creationId="{00000000-0000-0000-0000-000000000000}"/>
          </ac:spMkLst>
        </pc:spChg>
        <pc:spChg chg="mod">
          <ac:chgData name="Terje Bentzen" userId="e3805e19-5627-45bc-8d96-644eefced635" providerId="ADAL" clId="{50B27290-9C44-4BC8-A06C-D0F14B346043}" dt="2024-09-04T09:12:27.820" v="498" actId="14100"/>
          <ac:spMkLst>
            <pc:docMk/>
            <pc:sldMk cId="4259283230" sldId="389"/>
            <ac:spMk id="11" creationId="{C95BA1F1-9F8C-3E45-4FA1-E30C809D24CD}"/>
          </ac:spMkLst>
        </pc:spChg>
        <pc:picChg chg="del">
          <ac:chgData name="Terje Bentzen" userId="e3805e19-5627-45bc-8d96-644eefced635" providerId="ADAL" clId="{50B27290-9C44-4BC8-A06C-D0F14B346043}" dt="2024-09-02T05:46:44.971" v="137" actId="21"/>
          <ac:picMkLst>
            <pc:docMk/>
            <pc:sldMk cId="4259283230" sldId="389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B27290-9C44-4BC8-A06C-D0F14B346043}" dt="2024-09-04T13:41:09.348" v="576" actId="20577"/>
        <pc:sldMkLst>
          <pc:docMk/>
          <pc:sldMk cId="3048565932" sldId="390"/>
        </pc:sldMkLst>
        <pc:spChg chg="del">
          <ac:chgData name="Terje Bentzen" userId="e3805e19-5627-45bc-8d96-644eefced635" providerId="ADAL" clId="{50B27290-9C44-4BC8-A06C-D0F14B346043}" dt="2024-09-02T05:46:57.092" v="140" actId="21"/>
          <ac:spMkLst>
            <pc:docMk/>
            <pc:sldMk cId="3048565932" sldId="390"/>
            <ac:spMk id="6" creationId="{00000000-0000-0000-0000-000000000000}"/>
          </ac:spMkLst>
        </pc:spChg>
        <pc:spChg chg="mod">
          <ac:chgData name="Terje Bentzen" userId="e3805e19-5627-45bc-8d96-644eefced635" providerId="ADAL" clId="{50B27290-9C44-4BC8-A06C-D0F14B346043}" dt="2024-09-04T13:41:09.348" v="576" actId="20577"/>
          <ac:spMkLst>
            <pc:docMk/>
            <pc:sldMk cId="3048565932" sldId="390"/>
            <ac:spMk id="14" creationId="{419F910E-ED1F-D5D2-BB34-320E259FF8D5}"/>
          </ac:spMkLst>
        </pc:spChg>
        <pc:picChg chg="del">
          <ac:chgData name="Terje Bentzen" userId="e3805e19-5627-45bc-8d96-644eefced635" providerId="ADAL" clId="{50B27290-9C44-4BC8-A06C-D0F14B346043}" dt="2024-09-02T05:46:54.184" v="139" actId="21"/>
          <ac:picMkLst>
            <pc:docMk/>
            <pc:sldMk cId="3048565932" sldId="390"/>
            <ac:picMk id="7" creationId="{00000000-0000-0000-0000-000000000000}"/>
          </ac:picMkLst>
        </pc:picChg>
      </pc:sldChg>
      <pc:sldChg chg="del">
        <pc:chgData name="Terje Bentzen" userId="e3805e19-5627-45bc-8d96-644eefced635" providerId="ADAL" clId="{50B27290-9C44-4BC8-A06C-D0F14B346043}" dt="2024-08-23T08:51:54.044" v="5" actId="47"/>
        <pc:sldMkLst>
          <pc:docMk/>
          <pc:sldMk cId="867051998" sldId="391"/>
        </pc:sldMkLst>
      </pc:sldChg>
      <pc:sldChg chg="del">
        <pc:chgData name="Terje Bentzen" userId="e3805e19-5627-45bc-8d96-644eefced635" providerId="ADAL" clId="{50B27290-9C44-4BC8-A06C-D0F14B346043}" dt="2024-09-02T05:48:59.632" v="150" actId="47"/>
        <pc:sldMkLst>
          <pc:docMk/>
          <pc:sldMk cId="946034801" sldId="392"/>
        </pc:sldMkLst>
      </pc:sldChg>
      <pc:sldChg chg="del">
        <pc:chgData name="Terje Bentzen" userId="e3805e19-5627-45bc-8d96-644eefced635" providerId="ADAL" clId="{50B27290-9C44-4BC8-A06C-D0F14B346043}" dt="2024-09-02T05:48:48.043" v="149" actId="47"/>
        <pc:sldMkLst>
          <pc:docMk/>
          <pc:sldMk cId="3636619680" sldId="393"/>
        </pc:sldMkLst>
      </pc:sldChg>
      <pc:sldChg chg="modSp add mod">
        <pc:chgData name="Terje Bentzen" userId="e3805e19-5627-45bc-8d96-644eefced635" providerId="ADAL" clId="{50B27290-9C44-4BC8-A06C-D0F14B346043}" dt="2024-09-04T06:38:52.943" v="403" actId="14100"/>
        <pc:sldMkLst>
          <pc:docMk/>
          <pc:sldMk cId="2219287462" sldId="394"/>
        </pc:sldMkLst>
        <pc:picChg chg="mod">
          <ac:chgData name="Terje Bentzen" userId="e3805e19-5627-45bc-8d96-644eefced635" providerId="ADAL" clId="{50B27290-9C44-4BC8-A06C-D0F14B346043}" dt="2024-09-04T06:38:52.943" v="403" actId="14100"/>
          <ac:picMkLst>
            <pc:docMk/>
            <pc:sldMk cId="2219287462" sldId="394"/>
            <ac:picMk id="8" creationId="{270DF72A-2F6F-080E-3DF7-A92F46E040A9}"/>
          </ac:picMkLst>
        </pc:picChg>
      </pc:sldChg>
      <pc:sldChg chg="add">
        <pc:chgData name="Terje Bentzen" userId="e3805e19-5627-45bc-8d96-644eefced635" providerId="ADAL" clId="{50B27290-9C44-4BC8-A06C-D0F14B346043}" dt="2024-08-23T08:59:39.916" v="48"/>
        <pc:sldMkLst>
          <pc:docMk/>
          <pc:sldMk cId="2731725159" sldId="395"/>
        </pc:sldMkLst>
      </pc:sldChg>
      <pc:sldChg chg="modSp add mod">
        <pc:chgData name="Terje Bentzen" userId="e3805e19-5627-45bc-8d96-644eefced635" providerId="ADAL" clId="{50B27290-9C44-4BC8-A06C-D0F14B346043}" dt="2024-09-04T13:33:28.961" v="531" actId="20577"/>
        <pc:sldMkLst>
          <pc:docMk/>
          <pc:sldMk cId="404999376" sldId="397"/>
        </pc:sldMkLst>
        <pc:spChg chg="mod">
          <ac:chgData name="Terje Bentzen" userId="e3805e19-5627-45bc-8d96-644eefced635" providerId="ADAL" clId="{50B27290-9C44-4BC8-A06C-D0F14B346043}" dt="2024-09-04T13:33:28.961" v="531" actId="20577"/>
          <ac:spMkLst>
            <pc:docMk/>
            <pc:sldMk cId="404999376" sldId="397"/>
            <ac:spMk id="10" creationId="{00000000-0000-0000-0000-000000000000}"/>
          </ac:spMkLst>
        </pc:spChg>
      </pc:sldChg>
      <pc:sldChg chg="delSp modSp add mod">
        <pc:chgData name="Terje Bentzen" userId="e3805e19-5627-45bc-8d96-644eefced635" providerId="ADAL" clId="{50B27290-9C44-4BC8-A06C-D0F14B346043}" dt="2024-09-04T13:44:07.854" v="715" actId="20577"/>
        <pc:sldMkLst>
          <pc:docMk/>
          <pc:sldMk cId="1434126388" sldId="398"/>
        </pc:sldMkLst>
        <pc:spChg chg="mod">
          <ac:chgData name="Terje Bentzen" userId="e3805e19-5627-45bc-8d96-644eefced635" providerId="ADAL" clId="{50B27290-9C44-4BC8-A06C-D0F14B346043}" dt="2024-09-04T13:38:23.195" v="547" actId="113"/>
          <ac:spMkLst>
            <pc:docMk/>
            <pc:sldMk cId="1434126388" sldId="398"/>
            <ac:spMk id="2" creationId="{00000000-0000-0000-0000-000000000000}"/>
          </ac:spMkLst>
        </pc:spChg>
        <pc:spChg chg="mod">
          <ac:chgData name="Terje Bentzen" userId="e3805e19-5627-45bc-8d96-644eefced635" providerId="ADAL" clId="{50B27290-9C44-4BC8-A06C-D0F14B346043}" dt="2024-09-04T13:44:07.854" v="715" actId="20577"/>
          <ac:spMkLst>
            <pc:docMk/>
            <pc:sldMk cId="1434126388" sldId="398"/>
            <ac:spMk id="3" creationId="{00000000-0000-0000-0000-000000000000}"/>
          </ac:spMkLst>
        </pc:spChg>
        <pc:spChg chg="del">
          <ac:chgData name="Terje Bentzen" userId="e3805e19-5627-45bc-8d96-644eefced635" providerId="ADAL" clId="{50B27290-9C44-4BC8-A06C-D0F14B346043}" dt="2024-09-04T13:38:30.606" v="548" actId="21"/>
          <ac:spMkLst>
            <pc:docMk/>
            <pc:sldMk cId="1434126388" sldId="398"/>
            <ac:spMk id="6" creationId="{00000000-0000-0000-0000-000000000000}"/>
          </ac:spMkLst>
        </pc:spChg>
      </pc:sldChg>
      <pc:sldChg chg="add del">
        <pc:chgData name="Terje Bentzen" userId="e3805e19-5627-45bc-8d96-644eefced635" providerId="ADAL" clId="{50B27290-9C44-4BC8-A06C-D0F14B346043}" dt="2024-09-02T05:58:02.813" v="152" actId="47"/>
        <pc:sldMkLst>
          <pc:docMk/>
          <pc:sldMk cId="1828056912" sldId="398"/>
        </pc:sldMkLst>
      </pc:sldChg>
      <pc:sldMasterChg chg="delSldLayout">
        <pc:chgData name="Terje Bentzen" userId="e3805e19-5627-45bc-8d96-644eefced635" providerId="ADAL" clId="{50B27290-9C44-4BC8-A06C-D0F14B346043}" dt="2024-08-23T08:51:54.044" v="5" actId="47"/>
        <pc:sldMasterMkLst>
          <pc:docMk/>
          <pc:sldMasterMk cId="3415111161" sldId="2147483648"/>
        </pc:sldMasterMkLst>
        <pc:sldLayoutChg chg="del">
          <pc:chgData name="Terje Bentzen" userId="e3805e19-5627-45bc-8d96-644eefced635" providerId="ADAL" clId="{50B27290-9C44-4BC8-A06C-D0F14B346043}" dt="2024-08-23T08:51:54.044" v="5" actId="47"/>
          <pc:sldLayoutMkLst>
            <pc:docMk/>
            <pc:sldMasterMk cId="3415111161" sldId="2147483648"/>
            <pc:sldLayoutMk cId="1619227459" sldId="214748366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9B5E7-3018-42BE-B7F2-FF35497B49C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2DECE88-CC73-49ED-B9E9-460E2F146481}">
      <dgm:prSet phldrT="[Tekst]" phldr="1"/>
      <dgm:spPr/>
      <dgm:t>
        <a:bodyPr/>
        <a:lstStyle/>
        <a:p>
          <a:endParaRPr lang="nb-NO" dirty="0"/>
        </a:p>
      </dgm:t>
    </dgm:pt>
    <dgm:pt modelId="{02A00EFA-7286-4213-9D83-B66A88D13DB6}" type="sibTrans" cxnId="{6FC931ED-F6AD-4696-AA2A-0557EE13BE8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Et bilde som inneholder person, Menneskeansikt, smil, utendørs&#10;&#10;Automatisk generert beskrivelse">
            <a:extLst>
              <a:ext uri="{FF2B5EF4-FFF2-40B4-BE49-F238E27FC236}">
                <a16:creationId xmlns:a16="http://schemas.microsoft.com/office/drawing/2014/main" id="{5268A4C9-E0CB-34F4-5330-B0F6CB599BDC}"/>
              </a:ext>
            </a:extLst>
          </dgm14:cNvPr>
        </a:ext>
      </dgm:extLst>
    </dgm:pt>
    <dgm:pt modelId="{62A24739-10B7-4ACD-8822-DBB28B6A0830}" type="parTrans" cxnId="{6FC931ED-F6AD-4696-AA2A-0557EE13BE8C}">
      <dgm:prSet/>
      <dgm:spPr/>
      <dgm:t>
        <a:bodyPr/>
        <a:lstStyle/>
        <a:p>
          <a:endParaRPr lang="nb-NO"/>
        </a:p>
      </dgm:t>
    </dgm:pt>
    <dgm:pt modelId="{9960F348-9F26-45A0-AF9A-81BC095E4DC3}" type="pres">
      <dgm:prSet presAssocID="{4C89B5E7-3018-42BE-B7F2-FF35497B49C9}" presName="Name0" presStyleCnt="0">
        <dgm:presLayoutVars>
          <dgm:chMax val="7"/>
          <dgm:chPref val="7"/>
          <dgm:dir/>
        </dgm:presLayoutVars>
      </dgm:prSet>
      <dgm:spPr/>
    </dgm:pt>
    <dgm:pt modelId="{A8814E2C-1C65-480A-9FCF-3AB6C76B34EA}" type="pres">
      <dgm:prSet presAssocID="{4C89B5E7-3018-42BE-B7F2-FF35497B49C9}" presName="Name1" presStyleCnt="0"/>
      <dgm:spPr/>
    </dgm:pt>
    <dgm:pt modelId="{0C91CD52-2D7F-4390-B9DC-1601F1B72D08}" type="pres">
      <dgm:prSet presAssocID="{02A00EFA-7286-4213-9D83-B66A88D13DB6}" presName="picture_1" presStyleCnt="0"/>
      <dgm:spPr/>
    </dgm:pt>
    <dgm:pt modelId="{69CA072A-371F-451B-9707-FC79D086D0DB}" type="pres">
      <dgm:prSet presAssocID="{02A00EFA-7286-4213-9D83-B66A88D13DB6}" presName="pictureRepeatNode" presStyleLbl="alignImgPlace1" presStyleIdx="0" presStyleCnt="1" custScaleX="200000" custScaleY="196899" custLinFactNeighborX="17951" custLinFactNeighborY="-20297"/>
      <dgm:spPr/>
    </dgm:pt>
    <dgm:pt modelId="{647FCAAA-152D-4F67-84CB-06E817AB0B8C}" type="pres">
      <dgm:prSet presAssocID="{22DECE88-CC73-49ED-B9E9-460E2F146481}" presName="text_1" presStyleLbl="node1" presStyleIdx="0" presStyleCnt="0">
        <dgm:presLayoutVars>
          <dgm:bulletEnabled val="1"/>
        </dgm:presLayoutVars>
      </dgm:prSet>
      <dgm:spPr/>
    </dgm:pt>
  </dgm:ptLst>
  <dgm:cxnLst>
    <dgm:cxn modelId="{5F297A06-C8B5-4DAC-9B62-D47C56EE4E96}" type="presOf" srcId="{22DECE88-CC73-49ED-B9E9-460E2F146481}" destId="{647FCAAA-152D-4F67-84CB-06E817AB0B8C}" srcOrd="0" destOrd="0" presId="urn:microsoft.com/office/officeart/2008/layout/CircularPictureCallout"/>
    <dgm:cxn modelId="{1BBA3769-00C2-40F1-B2D3-02CFDA6D1CC1}" type="presOf" srcId="{02A00EFA-7286-4213-9D83-B66A88D13DB6}" destId="{69CA072A-371F-451B-9707-FC79D086D0DB}" srcOrd="0" destOrd="0" presId="urn:microsoft.com/office/officeart/2008/layout/CircularPictureCallout"/>
    <dgm:cxn modelId="{6FC931ED-F6AD-4696-AA2A-0557EE13BE8C}" srcId="{4C89B5E7-3018-42BE-B7F2-FF35497B49C9}" destId="{22DECE88-CC73-49ED-B9E9-460E2F146481}" srcOrd="0" destOrd="0" parTransId="{62A24739-10B7-4ACD-8822-DBB28B6A0830}" sibTransId="{02A00EFA-7286-4213-9D83-B66A88D13DB6}"/>
    <dgm:cxn modelId="{E4D22BFA-C9A9-41CA-AD8A-6D5DC221E124}" type="presOf" srcId="{4C89B5E7-3018-42BE-B7F2-FF35497B49C9}" destId="{9960F348-9F26-45A0-AF9A-81BC095E4DC3}" srcOrd="0" destOrd="0" presId="urn:microsoft.com/office/officeart/2008/layout/CircularPictureCallout"/>
    <dgm:cxn modelId="{384F893D-FBE0-4C29-9FBB-5FCD0CEAB8DC}" type="presParOf" srcId="{9960F348-9F26-45A0-AF9A-81BC095E4DC3}" destId="{A8814E2C-1C65-480A-9FCF-3AB6C76B34EA}" srcOrd="0" destOrd="0" presId="urn:microsoft.com/office/officeart/2008/layout/CircularPictureCallout"/>
    <dgm:cxn modelId="{F5BA0F0C-69A7-43F8-8401-354EBA0A569A}" type="presParOf" srcId="{A8814E2C-1C65-480A-9FCF-3AB6C76B34EA}" destId="{0C91CD52-2D7F-4390-B9DC-1601F1B72D08}" srcOrd="0" destOrd="0" presId="urn:microsoft.com/office/officeart/2008/layout/CircularPictureCallout"/>
    <dgm:cxn modelId="{5CEDF356-3868-406C-8EC3-4775DEB45675}" type="presParOf" srcId="{0C91CD52-2D7F-4390-B9DC-1601F1B72D08}" destId="{69CA072A-371F-451B-9707-FC79D086D0DB}" srcOrd="0" destOrd="0" presId="urn:microsoft.com/office/officeart/2008/layout/CircularPictureCallout"/>
    <dgm:cxn modelId="{56BDD2A8-5108-4186-ABF3-507608725EC0}" type="presParOf" srcId="{A8814E2C-1C65-480A-9FCF-3AB6C76B34EA}" destId="{647FCAAA-152D-4F67-84CB-06E817AB0B8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A072A-371F-451B-9707-FC79D086D0DB}">
      <dsp:nvSpPr>
        <dsp:cNvPr id="0" name=""/>
        <dsp:cNvSpPr/>
      </dsp:nvSpPr>
      <dsp:spPr>
        <a:xfrm>
          <a:off x="0" y="0"/>
          <a:ext cx="1430011" cy="14078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FCAAA-152D-4F67-84CB-06E817AB0B8C}">
      <dsp:nvSpPr>
        <dsp:cNvPr id="0" name=""/>
        <dsp:cNvSpPr/>
      </dsp:nvSpPr>
      <dsp:spPr>
        <a:xfrm>
          <a:off x="486203" y="726085"/>
          <a:ext cx="457603" cy="2359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300" kern="1200" dirty="0"/>
        </a:p>
      </dsp:txBody>
      <dsp:txXfrm>
        <a:off x="486203" y="726085"/>
        <a:ext cx="457603" cy="235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3AC6F-A867-46D9-91FA-A21F268729E6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29427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9" y="9429427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8058-99BE-46C3-B4A7-669959347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637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6FD70-6D91-42A2-84FA-86C6BD0D32A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254" y="4776789"/>
            <a:ext cx="543716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911" y="942975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8B2B6-29D3-45B3-9EB0-6DF9231AE4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02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B60A-E3EC-41B6-B89E-8E48E9E49BF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46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86206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2383A9B3-61DF-4B67-AC26-36D9E34DEC8E}" type="datetimeFigureOut">
              <a:rPr lang="nb-NO" smtClean="0"/>
              <a:pPr/>
              <a:t>04.09.2024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" y="228600"/>
            <a:ext cx="745835" cy="811530"/>
          </a:xfrm>
          <a:prstGeom prst="rect">
            <a:avLst/>
          </a:prstGeom>
        </p:spPr>
      </p:pic>
      <p:pic>
        <p:nvPicPr>
          <p:cNvPr id="1025" name="Bild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>
                <a:solidFill>
                  <a:schemeClr val="tx1"/>
                </a:solidFill>
                <a:effectLst/>
              </a:rPr>
              <a:t>Universitetsskole</a:t>
            </a:r>
            <a:endParaRPr lang="nb-NO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96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60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76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13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12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04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39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27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4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30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16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11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21" Type="http://schemas.openxmlformats.org/officeDocument/2006/relationships/image" Target="../media/image24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1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diagramData" Target="../diagrams/data1.xml"/><Relationship Id="rId10" Type="http://schemas.openxmlformats.org/officeDocument/2006/relationships/image" Target="../media/image17.png"/><Relationship Id="rId19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ken.no/rosenvilde-vg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teknikk.no/elev/rosenvil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97775"/>
            <a:ext cx="9144000" cy="2277687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nb-NO" sz="4400" b="1" kern="0" dirty="0">
                <a:solidFill>
                  <a:srgbClr val="333399"/>
                </a:solidFill>
                <a:latin typeface="Calibri"/>
                <a:ea typeface="+mn-ea"/>
                <a:cs typeface="+mn-cs"/>
              </a:rPr>
              <a:t>Velkommen til foreldremøte </a:t>
            </a:r>
            <a:br>
              <a:rPr lang="nb-NO" sz="4400" b="1" kern="0" dirty="0">
                <a:solidFill>
                  <a:srgbClr val="333399"/>
                </a:solidFill>
                <a:latin typeface="Calibri"/>
                <a:ea typeface="+mn-ea"/>
                <a:cs typeface="+mn-cs"/>
              </a:rPr>
            </a:br>
            <a:r>
              <a:rPr lang="nb-NO" sz="4400" b="1" kern="0" dirty="0">
                <a:solidFill>
                  <a:srgbClr val="333399"/>
                </a:solidFill>
                <a:latin typeface="Calibri"/>
                <a:ea typeface="+mn-ea"/>
                <a:cs typeface="+mn-cs"/>
              </a:rPr>
              <a:t>for Vg2 </a:t>
            </a:r>
            <a:r>
              <a:rPr lang="nb-NO" sz="4400" b="1" kern="0">
                <a:solidFill>
                  <a:srgbClr val="333399"/>
                </a:solidFill>
                <a:latin typeface="Calibri"/>
                <a:ea typeface="+mn-ea"/>
                <a:cs typeface="+mn-cs"/>
              </a:rPr>
              <a:t>yrkesfag 4.9.2024</a:t>
            </a:r>
            <a:br>
              <a:rPr lang="nb-NO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pic>
        <p:nvPicPr>
          <p:cNvPr id="10" name="Picture 4" descr="po nordisk yrkeds 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4189"/>
            <a:ext cx="9144000" cy="346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8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484633"/>
            <a:ext cx="9165337" cy="996695"/>
          </a:xfrm>
        </p:spPr>
        <p:txBody>
          <a:bodyPr>
            <a:normAutofit/>
          </a:bodyPr>
          <a:lstStyle/>
          <a:p>
            <a:r>
              <a:rPr lang="nb-NO" dirty="0"/>
              <a:t>Digitale distraksjoner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12801" y="1883664"/>
            <a:ext cx="10507471" cy="4375820"/>
          </a:xfrm>
        </p:spPr>
        <p:txBody>
          <a:bodyPr>
            <a:normAutofit fontScale="92500" lnSpcReduction="20000"/>
          </a:bodyPr>
          <a:lstStyle/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Læringsarbeid av god kvalitet krever konsentrasjon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Det er viktig å unngå digitale (og andre) distraksjoner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Skolereglene sier følgende: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8j (Oppførsel): Ikke bruke elektronisk utstyr, som for eksempel mobiltelefoner mens opplæringen foregår, hvis dette ikke er avtalt med lærer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På </a:t>
            </a:r>
            <a:r>
              <a:rPr lang="nb-NO" sz="3200" b="0" i="0" dirty="0" err="1">
                <a:solidFill>
                  <a:srgbClr val="000000"/>
                </a:solidFill>
                <a:effectLst/>
                <a:latin typeface="Inter"/>
              </a:rPr>
              <a:t>Rosenvilde</a:t>
            </a: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 skal mobiltelefonen ligge i sekken i flymodus, med mindre lærer har sagt at den kan brukes i undervisningen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Konsekvenser ved brudd: anmerkninger og evt. </a:t>
            </a:r>
            <a:r>
              <a:rPr lang="nb-NO" sz="3200" dirty="0">
                <a:solidFill>
                  <a:srgbClr val="000000"/>
                </a:solidFill>
                <a:latin typeface="Inter"/>
              </a:rPr>
              <a:t>n</a:t>
            </a: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edsatt oppførselskarakter</a:t>
            </a:r>
            <a:endParaRPr lang="nb-NO" sz="4000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endParaRPr lang="nb-NO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7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1" y="393193"/>
            <a:ext cx="7647432" cy="1050211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Ekstratilbud til elevene</a:t>
            </a:r>
            <a:endParaRPr lang="nb-NO" sz="4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570892"/>
            <a:ext cx="8917354" cy="4657970"/>
          </a:xfrm>
        </p:spPr>
        <p:txBody>
          <a:bodyPr>
            <a:normAutofit lnSpcReduction="10000"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nb-NO" altLang="nb-NO" sz="4000" dirty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000" dirty="0"/>
              <a:t>Vi starter opp et nytt studie- og karriereverksted onsdager kl. 14.30 – 16.00 og etter avtale med lærere og enkeltelever (lovende oppstart i dag)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altLang="nb-NO" sz="4000" dirty="0"/>
              <a:t>Realfagsverksted onsdager kl. 14.30 – 16.00 (lovende oppstart for skoleåret i dag)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nb-NO" altLang="nb-NO" sz="4000" dirty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nb-NO" altLang="nb-NO" sz="4000" dirty="0"/>
          </a:p>
          <a:p>
            <a:pPr algn="l"/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2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601786"/>
            <a:ext cx="9144000" cy="413311"/>
          </a:xfrm>
        </p:spPr>
        <p:txBody>
          <a:bodyPr>
            <a:normAutofit fontScale="90000"/>
          </a:bodyPr>
          <a:lstStyle/>
          <a:p>
            <a:r>
              <a:rPr lang="nb-NO"/>
              <a:t>Vurdering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524000" y="1267866"/>
            <a:ext cx="9325855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2200" dirty="0"/>
              <a:t>Hensikten med underveisvurdering er læring og kompetanseutvikling, og underveisvurdering brukes for å tilpasse opplæringen i fag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2200" dirty="0"/>
              <a:t>Underveisvurdering: All vurdering fram til sluttvurdering, gis løpende, skal være læringsfremmende og skal bidra til å informere og motivere elevene, egenvurdering er en del av underveisvurderingen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2200" dirty="0"/>
              <a:t>Underveisvurdering er en integrert del av læringsarbeidet og dialogen mellom lærer og elev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2200" dirty="0"/>
              <a:t>Foresatte til umyndige elever blir invitert til samtale med kontaktlærer i løpet av første halvår (13.11. eller annet tidspunkt etter avtale)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2200" dirty="0"/>
              <a:t>Eleven får halvårsvurdering med og uten karakter i januar, som inkluderer veiledning fra faglærer hvordan man kan øke kompetansen sin i faget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2200" dirty="0"/>
              <a:t>Til sommeren settes det standpunktkarakter i alle fag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2200" dirty="0"/>
              <a:t>Sluttvurdering er eksamen, standpunkt og fag-/svenneprøve, praksisbrevprøve og kompetanseprøve</a:t>
            </a:r>
          </a:p>
        </p:txBody>
      </p:sp>
    </p:spTree>
    <p:extLst>
      <p:ext uri="{BB962C8B-B14F-4D97-AF65-F5344CB8AC3E}">
        <p14:creationId xmlns:p14="http://schemas.microsoft.com/office/powerpoint/2010/main" val="358001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/>
              <a:t>Eksamen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524000" y="1995488"/>
            <a:ext cx="9332422" cy="2214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sz="3600" dirty="0"/>
              <a:t>Alle elever på Vg2 yrkesfag skal opp til tverrfaglig eksamen i programfag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sz="3600" dirty="0"/>
              <a:t>I tillegg skal omlag 20 % av elevene på Vg1 og Vg2 yrkesfag trekkes ut til eksamen i ett fag</a:t>
            </a:r>
          </a:p>
        </p:txBody>
      </p:sp>
    </p:spTree>
    <p:extLst>
      <p:ext uri="{BB962C8B-B14F-4D97-AF65-F5344CB8AC3E}">
        <p14:creationId xmlns:p14="http://schemas.microsoft.com/office/powerpoint/2010/main" val="169328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566929"/>
            <a:ext cx="9147048" cy="987552"/>
          </a:xfrm>
        </p:spPr>
        <p:txBody>
          <a:bodyPr>
            <a:normAutofit/>
          </a:bodyPr>
          <a:lstStyle/>
          <a:p>
            <a:r>
              <a:rPr lang="nb-NO" dirty="0"/>
              <a:t>Fraværsgrense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524000" y="1725650"/>
            <a:ext cx="9348216" cy="463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Hensikt: øke tilstedeværelse, motivere til jevn innsats og forhindre skulk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Fraværsgrensen gjelder udokumentert timefravær i enkeltfag (høyere enn 10 %)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Unntaksbestemmelse (10-15 %)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Dokumentasjon av fravær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Lærer må uansett ha vurderingsgrunnlag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Elev og foresatte for elever under 18 år varsles straks det er fare for ikke vurdering til halvårsvurdering eller standpunkt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30916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nb-NO" alt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8567956" cy="5125807"/>
          </a:xfrm>
        </p:spPr>
        <p:txBody>
          <a:bodyPr>
            <a:norm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r>
              <a:rPr lang="nb-NO" sz="3600" dirty="0"/>
              <a:t>Nulltoleranse mot mobbing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3600" dirty="0"/>
            </a:br>
            <a:r>
              <a:rPr lang="nn-NO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Alle elever har rett til </a:t>
            </a:r>
            <a:r>
              <a:rPr lang="nn-NO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et trygt og godt skolemiljø </a:t>
            </a:r>
            <a:r>
              <a:rPr lang="nn-NO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som fremmer </a:t>
            </a:r>
            <a:r>
              <a:rPr lang="nn-NO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helse, </a:t>
            </a:r>
            <a:r>
              <a:rPr lang="nn-NO" b="0" i="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inkludering</a:t>
            </a:r>
            <a:r>
              <a:rPr lang="nn-NO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, trivsel og læring</a:t>
            </a:r>
            <a:r>
              <a:rPr lang="nn-NO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.</a:t>
            </a:r>
            <a:r>
              <a:rPr lang="nb-NO" sz="2400" dirty="0"/>
              <a:t> 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2400" dirty="0"/>
            </a:br>
            <a:r>
              <a:rPr lang="nb-NO" sz="2400" dirty="0"/>
              <a:t>Det er elevenes </a:t>
            </a:r>
            <a:r>
              <a:rPr lang="nb-NO" sz="2400" dirty="0">
                <a:solidFill>
                  <a:schemeClr val="accent1"/>
                </a:solidFill>
              </a:rPr>
              <a:t>egen opplevelse </a:t>
            </a:r>
            <a:r>
              <a:rPr lang="nb-NO" sz="2400" dirty="0"/>
              <a:t>av hvordan de har det</a:t>
            </a:r>
            <a:br>
              <a:rPr lang="nb-NO" sz="2400" dirty="0"/>
            </a:br>
            <a:r>
              <a:rPr lang="nb-NO" sz="2400" dirty="0"/>
              <a:t>på skolen, som er avgjørende.</a:t>
            </a:r>
            <a:br>
              <a:rPr lang="nb-NO" sz="2400" dirty="0"/>
            </a:br>
            <a:br>
              <a:rPr lang="nb-NO" sz="2400" dirty="0"/>
            </a:b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 algn="l"/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Bilde 7">
            <a:extLst>
              <a:ext uri="{FF2B5EF4-FFF2-40B4-BE49-F238E27FC236}">
                <a16:creationId xmlns:a16="http://schemas.microsoft.com/office/drawing/2014/main" id="{445280E5-0676-4A4F-8208-E965ED57A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>
            <a:fillRect/>
          </a:stretch>
        </p:blipFill>
        <p:spPr bwMode="auto">
          <a:xfrm>
            <a:off x="2483141" y="3775047"/>
            <a:ext cx="6677637" cy="23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90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nb-NO" alt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8567956" cy="5125807"/>
          </a:xfrm>
        </p:spPr>
        <p:txBody>
          <a:bodyPr>
            <a:norm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3600" dirty="0"/>
            </a:b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EE310951-2452-4C28-96AD-0211A82BD8ED}"/>
              </a:ext>
            </a:extLst>
          </p:cNvPr>
          <p:cNvSpPr txBox="1"/>
          <p:nvPr/>
        </p:nvSpPr>
        <p:spPr>
          <a:xfrm>
            <a:off x="1266738" y="396786"/>
            <a:ext cx="633480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r>
              <a:rPr lang="nb-NO" sz="2400" b="1" dirty="0"/>
              <a:t>Skolen skal 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/>
              <a:t>Alle som arbeider på skolen skal følge med på om elevene har et trygt og godt skolemiljø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/>
              <a:t>Alle som arbeider på skolen skal gripe inn mot krenkelser når det er mulig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Alle som arbeider på skolen, skal melde fra til rektor hvis de får mistanke om eller kjennskap til at en elev ikke har et trygt og godt skolemiljø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Når skolen har mistanke om eller kjennskap til at en elev ikke har et trygt og godt skolemiljø, skal de snarest undersøke saken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Når en elev ikke har det trygt og godt på skolen, skal skolen rette opp situasjonen med egnede tiltak</a:t>
            </a: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0C9FD2C-A60F-4B39-AEC0-608DCB63F01D}"/>
              </a:ext>
            </a:extLst>
          </p:cNvPr>
          <p:cNvSpPr txBox="1"/>
          <p:nvPr/>
        </p:nvSpPr>
        <p:spPr>
          <a:xfrm>
            <a:off x="8028264" y="1585519"/>
            <a:ext cx="2959776" cy="2123210"/>
          </a:xfrm>
          <a:prstGeom prst="rect">
            <a:avLst/>
          </a:prstGeom>
          <a:solidFill>
            <a:srgbClr val="B6DEE0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nb-NO" sz="1197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Å skape et trygt og godt miljø i skolen er et kontinuerlig og forebyggende arbeid.</a:t>
            </a:r>
            <a:endParaRPr lang="nb-NO" sz="119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D70E3C60-DB0A-41AC-B46E-6912311E0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>
            <a:fillRect/>
          </a:stretch>
        </p:blipFill>
        <p:spPr bwMode="auto">
          <a:xfrm>
            <a:off x="3498980" y="4736437"/>
            <a:ext cx="4529284" cy="15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2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3">
            <a:extLst>
              <a:ext uri="{FF2B5EF4-FFF2-40B4-BE49-F238E27FC236}">
                <a16:creationId xmlns:a16="http://schemas.microsoft.com/office/drawing/2014/main" id="{82FBDDDC-67C1-420C-8010-8E656B7F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 fontScale="90000"/>
          </a:bodyPr>
          <a:lstStyle/>
          <a:p>
            <a:br>
              <a:rPr lang="nb-NO" altLang="nb-NO" sz="3200" dirty="0"/>
            </a:br>
            <a:r>
              <a:rPr lang="nb-NO" altLang="nb-NO" sz="3200" dirty="0"/>
              <a:t>	</a:t>
            </a:r>
            <a:r>
              <a:rPr lang="nb-NO" altLang="nb-NO" sz="4900" dirty="0"/>
              <a:t>Elevtjenesten - et lag rundt eleven</a:t>
            </a:r>
          </a:p>
        </p:txBody>
      </p:sp>
      <p:sp>
        <p:nvSpPr>
          <p:cNvPr id="8195" name="Plassholder for bunntekst 2">
            <a:extLst>
              <a:ext uri="{FF2B5EF4-FFF2-40B4-BE49-F238E27FC236}">
                <a16:creationId xmlns:a16="http://schemas.microsoft.com/office/drawing/2014/main" id="{003E30E6-1E5E-4CC8-BA3A-FA91A68FA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>
                <a:latin typeface="Arial Narrow" panose="020B0606020202030204" pitchFamily="34" charset="0"/>
              </a:rPr>
              <a:t>MED ENTUSIASME FOR LÆRING</a:t>
            </a:r>
          </a:p>
        </p:txBody>
      </p:sp>
      <p:pic>
        <p:nvPicPr>
          <p:cNvPr id="8198" name="Bilde 8">
            <a:extLst>
              <a:ext uri="{FF2B5EF4-FFF2-40B4-BE49-F238E27FC236}">
                <a16:creationId xmlns:a16="http://schemas.microsoft.com/office/drawing/2014/main" id="{B9D3B40E-ADF2-4F74-96FC-B3F25986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19549"/>
            <a:ext cx="446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Bilde 4">
            <a:extLst>
              <a:ext uri="{FF2B5EF4-FFF2-40B4-BE49-F238E27FC236}">
                <a16:creationId xmlns:a16="http://schemas.microsoft.com/office/drawing/2014/main" id="{E2E225CD-C58B-482F-B1D8-573B2369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6" y="1944688"/>
            <a:ext cx="1539875" cy="1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Bilde 9">
            <a:extLst>
              <a:ext uri="{FF2B5EF4-FFF2-40B4-BE49-F238E27FC236}">
                <a16:creationId xmlns:a16="http://schemas.microsoft.com/office/drawing/2014/main" id="{F8B0891B-DD1A-414E-BC0B-C0966D08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590676"/>
            <a:ext cx="15176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Bilde 10">
            <a:extLst>
              <a:ext uri="{FF2B5EF4-FFF2-40B4-BE49-F238E27FC236}">
                <a16:creationId xmlns:a16="http://schemas.microsoft.com/office/drawing/2014/main" id="{D4E848F3-A037-4C11-AB0B-46F81E86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200400"/>
            <a:ext cx="11572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Bilde 11">
            <a:extLst>
              <a:ext uri="{FF2B5EF4-FFF2-40B4-BE49-F238E27FC236}">
                <a16:creationId xmlns:a16="http://schemas.microsoft.com/office/drawing/2014/main" id="{DFECA4A2-E6BD-4AFE-8FFD-A3776E83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9" y="2960689"/>
            <a:ext cx="11572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2">
            <a:extLst>
              <a:ext uri="{FF2B5EF4-FFF2-40B4-BE49-F238E27FC236}">
                <a16:creationId xmlns:a16="http://schemas.microsoft.com/office/drawing/2014/main" id="{A24C16D5-D44B-44FE-A2C5-E637E094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3294063"/>
            <a:ext cx="1136650" cy="34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nb-NO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Marianne </a:t>
            </a:r>
            <a:r>
              <a:rPr lang="nb-NO" sz="82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Gjestrum</a:t>
            </a:r>
            <a:br>
              <a:rPr lang="nb-NO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Rådgiver</a:t>
            </a:r>
          </a:p>
        </p:txBody>
      </p:sp>
      <p:pic>
        <p:nvPicPr>
          <p:cNvPr id="8204" name="Bilde 13">
            <a:extLst>
              <a:ext uri="{FF2B5EF4-FFF2-40B4-BE49-F238E27FC236}">
                <a16:creationId xmlns:a16="http://schemas.microsoft.com/office/drawing/2014/main" id="{03E3DDC4-1898-408B-ADF4-BBFAED43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34" y="1564148"/>
            <a:ext cx="1466714" cy="172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Bilde 14">
            <a:extLst>
              <a:ext uri="{FF2B5EF4-FFF2-40B4-BE49-F238E27FC236}">
                <a16:creationId xmlns:a16="http://schemas.microsoft.com/office/drawing/2014/main" id="{E152AEB7-ECE8-4D65-87AE-42104E48C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4" y="3200400"/>
            <a:ext cx="11572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CE87F930-D949-4EBA-9A58-3E2C132382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3479" y="3827463"/>
            <a:ext cx="1688752" cy="148405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12" name="Bilde 24">
            <a:extLst>
              <a:ext uri="{FF2B5EF4-FFF2-40B4-BE49-F238E27FC236}">
                <a16:creationId xmlns:a16="http://schemas.microsoft.com/office/drawing/2014/main" id="{0549A752-17C5-4A94-98FC-4833DC7B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37" y="3706813"/>
            <a:ext cx="158520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Bilde 23">
            <a:extLst>
              <a:ext uri="{FF2B5EF4-FFF2-40B4-BE49-F238E27FC236}">
                <a16:creationId xmlns:a16="http://schemas.microsoft.com/office/drawing/2014/main" id="{1F7EAFA6-BBDF-4EC8-AE4B-17B5EB69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33" y="5340349"/>
            <a:ext cx="13001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92C6C13-B3DB-45DC-A398-B77B430C5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4000"/>
          <a:stretch/>
        </p:blipFill>
        <p:spPr>
          <a:xfrm>
            <a:off x="5388697" y="1790080"/>
            <a:ext cx="1430011" cy="14490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15" name="Rectangle 3">
            <a:extLst>
              <a:ext uri="{FF2B5EF4-FFF2-40B4-BE49-F238E27FC236}">
                <a16:creationId xmlns:a16="http://schemas.microsoft.com/office/drawing/2014/main" id="{14C82B3C-56C8-4E85-8E2C-FF903DCC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284289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b-NO" altLang="nb-NO"/>
          </a:p>
        </p:txBody>
      </p:sp>
      <p:sp>
        <p:nvSpPr>
          <p:cNvPr id="8216" name="TekstSylinder 26">
            <a:extLst>
              <a:ext uri="{FF2B5EF4-FFF2-40B4-BE49-F238E27FC236}">
                <a16:creationId xmlns:a16="http://schemas.microsoft.com/office/drawing/2014/main" id="{6FE16E6A-9C4D-4DA4-9A96-D4E09965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5354638"/>
            <a:ext cx="1223963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800" dirty="0">
                <a:latin typeface="+mn-lt"/>
              </a:rPr>
              <a:t>Eivind Galteland</a:t>
            </a:r>
          </a:p>
          <a:p>
            <a:r>
              <a:rPr lang="nb-NO" altLang="nb-NO" sz="800" dirty="0">
                <a:latin typeface="+mn-lt"/>
              </a:rPr>
              <a:t>Miljøarbeider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ECAC7A9-646B-428F-8153-99380700187F}"/>
              </a:ext>
            </a:extLst>
          </p:cNvPr>
          <p:cNvSpPr txBox="1"/>
          <p:nvPr/>
        </p:nvSpPr>
        <p:spPr>
          <a:xfrm>
            <a:off x="4215384" y="5354638"/>
            <a:ext cx="117331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>
                <a:latin typeface="+mn-lt"/>
              </a:rPr>
              <a:t>Melissa </a:t>
            </a:r>
            <a:r>
              <a:rPr lang="nb-NO" sz="800" dirty="0" err="1">
                <a:latin typeface="+mn-lt"/>
              </a:rPr>
              <a:t>Paverani</a:t>
            </a:r>
            <a:endParaRPr lang="nb-NO" sz="800" dirty="0">
              <a:latin typeface="+mn-lt"/>
            </a:endParaRPr>
          </a:p>
          <a:p>
            <a:r>
              <a:rPr lang="nb-NO" sz="800" dirty="0"/>
              <a:t>PPT-rådgiver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69FF436-7E11-49AD-87D3-51C66410EE3A}"/>
              </a:ext>
            </a:extLst>
          </p:cNvPr>
          <p:cNvSpPr txBox="1"/>
          <p:nvPr/>
        </p:nvSpPr>
        <p:spPr>
          <a:xfrm>
            <a:off x="5970290" y="5354638"/>
            <a:ext cx="1585205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/>
              <a:t>Anne Bjåland</a:t>
            </a:r>
          </a:p>
          <a:p>
            <a:r>
              <a:rPr lang="nb-NO" sz="800" dirty="0" err="1"/>
              <a:t>Spes.ped</a:t>
            </a:r>
            <a:r>
              <a:rPr lang="nb-NO" sz="800" dirty="0"/>
              <a:t>. koordinator</a:t>
            </a:r>
          </a:p>
        </p:txBody>
      </p:sp>
      <p:pic>
        <p:nvPicPr>
          <p:cNvPr id="6" name="Bilde 5" descr="Et bilde som inneholder Menneskeansikt, Skjegg, person, Ansiktshår&#10;&#10;Automatisk generert beskrivelse">
            <a:extLst>
              <a:ext uri="{FF2B5EF4-FFF2-40B4-BE49-F238E27FC236}">
                <a16:creationId xmlns:a16="http://schemas.microsoft.com/office/drawing/2014/main" id="{A362876F-6EC2-9E49-C961-E746EF84C14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9"/>
          <a:stretch/>
        </p:blipFill>
        <p:spPr>
          <a:xfrm>
            <a:off x="2328578" y="3892550"/>
            <a:ext cx="1223963" cy="14294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0762809-BDE4-217E-016A-DF0AB4184976}"/>
              </a:ext>
            </a:extLst>
          </p:cNvPr>
          <p:cNvSpPr txBox="1"/>
          <p:nvPr/>
        </p:nvSpPr>
        <p:spPr>
          <a:xfrm>
            <a:off x="6886372" y="3200400"/>
            <a:ext cx="1430010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/>
              <a:t>Mona Lopez </a:t>
            </a:r>
            <a:r>
              <a:rPr lang="nb-NO" sz="800" dirty="0" err="1"/>
              <a:t>Sandeng</a:t>
            </a:r>
            <a:endParaRPr lang="nb-NO" sz="800" dirty="0"/>
          </a:p>
          <a:p>
            <a:r>
              <a:rPr lang="nb-NO" sz="800" dirty="0"/>
              <a:t>Helsesykepleier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BDA8B9D-37A0-0AC2-C9EC-311B594DC45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4000"/>
          <a:stretch/>
        </p:blipFill>
        <p:spPr>
          <a:xfrm>
            <a:off x="4120188" y="3786225"/>
            <a:ext cx="1430011" cy="14490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3792F9E-0277-F5D1-F275-475E82ECDEEB}"/>
              </a:ext>
            </a:extLst>
          </p:cNvPr>
          <p:cNvGraphicFramePr/>
          <p:nvPr/>
        </p:nvGraphicFramePr>
        <p:xfrm>
          <a:off x="4120187" y="3827463"/>
          <a:ext cx="1430011" cy="140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1A04A1E-31F8-1251-C89D-D76943D46ED7}"/>
              </a:ext>
            </a:extLst>
          </p:cNvPr>
          <p:cNvSpPr txBox="1"/>
          <p:nvPr/>
        </p:nvSpPr>
        <p:spPr>
          <a:xfrm>
            <a:off x="10217927" y="5322717"/>
            <a:ext cx="1270440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/>
              <a:t>Veslemøy </a:t>
            </a:r>
            <a:r>
              <a:rPr lang="nb-NO" sz="1000" dirty="0" err="1"/>
              <a:t>Wisted</a:t>
            </a:r>
            <a:endParaRPr lang="nb-NO" sz="1000" dirty="0"/>
          </a:p>
          <a:p>
            <a:r>
              <a:rPr lang="nb-NO" sz="1000" dirty="0"/>
              <a:t>PPT-rådgiver</a:t>
            </a:r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28D63D4B-6813-B37A-4CA4-FCE74E9DEC7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60352" y="1564148"/>
            <a:ext cx="1944793" cy="2432515"/>
          </a:xfrm>
          <a:prstGeom prst="rect">
            <a:avLst/>
          </a:prstGeom>
        </p:spPr>
      </p:pic>
      <p:pic>
        <p:nvPicPr>
          <p:cNvPr id="26" name="Bilde 25" descr="Et bilde som inneholder Menneskeansikt, person, klær, smil&#10;&#10;Automatisk generert beskrivelse">
            <a:extLst>
              <a:ext uri="{FF2B5EF4-FFF2-40B4-BE49-F238E27FC236}">
                <a16:creationId xmlns:a16="http://schemas.microsoft.com/office/drawing/2014/main" id="{511DF3F9-7B16-4ABF-E725-3B894939B8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3" t="11022" r="-11248"/>
          <a:stretch/>
        </p:blipFill>
        <p:spPr>
          <a:xfrm>
            <a:off x="7036448" y="1664036"/>
            <a:ext cx="1430010" cy="1289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70DF72A-2F6F-080E-3DF7-A92F46E040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61093" y="3606925"/>
            <a:ext cx="1938696" cy="2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7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738099"/>
            <a:ext cx="8156895" cy="93131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3600" b="1" dirty="0"/>
              <a:t>Mer informasjon</a:t>
            </a: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1" y="2188308"/>
            <a:ext cx="8964246" cy="3087078"/>
          </a:xfrm>
        </p:spPr>
        <p:txBody>
          <a:bodyPr>
            <a:normAutofit/>
          </a:bodyPr>
          <a:lstStyle/>
          <a:p>
            <a:pPr algn="l"/>
            <a:r>
              <a:rPr lang="nb-NO" altLang="nb-NO" dirty="0"/>
              <a:t>	</a:t>
            </a:r>
          </a:p>
          <a:p>
            <a:pPr algn="l"/>
            <a:endParaRPr lang="nb-NO" altLang="nb-NO" dirty="0"/>
          </a:p>
          <a:p>
            <a:pPr algn="l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02122F4-F546-4FD7-9D4B-9E98E4E17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3" t="-24914" r="2263" b="24914"/>
          <a:stretch/>
        </p:blipFill>
        <p:spPr bwMode="auto">
          <a:xfrm>
            <a:off x="2250831" y="2708575"/>
            <a:ext cx="7260492" cy="34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836414F-278D-42A3-898F-1262A9C7919E}"/>
              </a:ext>
            </a:extLst>
          </p:cNvPr>
          <p:cNvSpPr txBox="1"/>
          <p:nvPr/>
        </p:nvSpPr>
        <p:spPr>
          <a:xfrm>
            <a:off x="3618523" y="2037372"/>
            <a:ext cx="3688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dirty="0">
              <a:hlinkClick r:id="rId4"/>
            </a:endParaRPr>
          </a:p>
          <a:p>
            <a:pPr algn="ctr"/>
            <a:r>
              <a:rPr lang="nb-NO" dirty="0">
                <a:hlinkClick r:id="rId4"/>
              </a:rPr>
              <a:t>www.afk.no/rosenvilde-vgs</a:t>
            </a:r>
            <a:endParaRPr lang="nb-NO" dirty="0"/>
          </a:p>
          <a:p>
            <a:pPr algn="ctr"/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FB7FFC8-C01A-4298-AEF1-94CD89BB59D5}"/>
              </a:ext>
            </a:extLst>
          </p:cNvPr>
          <p:cNvSpPr txBox="1"/>
          <p:nvPr/>
        </p:nvSpPr>
        <p:spPr>
          <a:xfrm>
            <a:off x="4038600" y="1820344"/>
            <a:ext cx="315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 </a:t>
            </a:r>
            <a:r>
              <a:rPr lang="nb-NO" dirty="0" err="1"/>
              <a:t>Rosenvildes</a:t>
            </a:r>
            <a:r>
              <a:rPr lang="nb-NO" dirty="0"/>
              <a:t> hjemmeside:</a:t>
            </a:r>
          </a:p>
        </p:txBody>
      </p:sp>
    </p:spTree>
    <p:extLst>
      <p:ext uri="{BB962C8B-B14F-4D97-AF65-F5344CB8AC3E}">
        <p14:creationId xmlns:p14="http://schemas.microsoft.com/office/powerpoint/2010/main" val="233038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7777942" cy="828214"/>
          </a:xfrm>
        </p:spPr>
        <p:txBody>
          <a:bodyPr>
            <a:normAutofit/>
          </a:bodyPr>
          <a:lstStyle/>
          <a:p>
            <a:r>
              <a:rPr lang="nb-NO" sz="3600"/>
              <a:t>Program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44841"/>
              </p:ext>
            </p:extLst>
          </p:nvPr>
        </p:nvGraphicFramePr>
        <p:xfrm>
          <a:off x="1936865" y="2120793"/>
          <a:ext cx="8159955" cy="3682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21">
                  <a:extLst>
                    <a:ext uri="{9D8B030D-6E8A-4147-A177-3AD203B41FA5}">
                      <a16:colId xmlns:a16="http://schemas.microsoft.com/office/drawing/2014/main" val="587983591"/>
                    </a:ext>
                  </a:extLst>
                </a:gridCol>
                <a:gridCol w="4266634">
                  <a:extLst>
                    <a:ext uri="{9D8B030D-6E8A-4147-A177-3AD203B41FA5}">
                      <a16:colId xmlns:a16="http://schemas.microsoft.com/office/drawing/2014/main" val="3397279739"/>
                    </a:ext>
                  </a:extLst>
                </a:gridCol>
              </a:tblGrid>
              <a:tr h="825122">
                <a:tc>
                  <a:txBody>
                    <a:bodyPr/>
                    <a:lstStyle/>
                    <a:p>
                      <a:r>
                        <a:rPr lang="nb-NO"/>
                        <a:t>Tid</a:t>
                      </a:r>
                      <a:r>
                        <a:rPr lang="nb-NO" baseline="0"/>
                        <a:t>, sted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Aktivitet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6085"/>
                  </a:ext>
                </a:extLst>
              </a:tr>
              <a:tr h="1302515">
                <a:tc>
                  <a:txBody>
                    <a:bodyPr/>
                    <a:lstStyle/>
                    <a:p>
                      <a:r>
                        <a:rPr lang="nb-NO" sz="2400" dirty="0"/>
                        <a:t>18.00 – 19.00 Yrkesfag (auditoriet)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Informasjon om skolen ved rektor og om videre opplæring og karriereveiledning ved elevtjenesten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17044"/>
                  </a:ext>
                </a:extLst>
              </a:tr>
              <a:tr h="1302515">
                <a:tc>
                  <a:txBody>
                    <a:bodyPr/>
                    <a:lstStyle/>
                    <a:p>
                      <a:r>
                        <a:rPr lang="nb-NO" sz="2400" dirty="0"/>
                        <a:t>19.00 – 20.00 </a:t>
                      </a:r>
                    </a:p>
                    <a:p>
                      <a:r>
                        <a:rPr lang="nb-NO" sz="2400" dirty="0"/>
                        <a:t>ulike klasserom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Kontaktlærerne informerer om fag, klassemiljø og satsingsområder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52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09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509138"/>
            <a:ext cx="9119616" cy="871607"/>
          </a:xfrm>
        </p:spPr>
        <p:txBody>
          <a:bodyPr>
            <a:normAutofit fontScale="90000"/>
          </a:bodyPr>
          <a:lstStyle/>
          <a:p>
            <a:r>
              <a:rPr lang="nb-NO" dirty="0"/>
              <a:t>Utdanningstilbud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380745"/>
            <a:ext cx="9229344" cy="4846319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Helse- og oppvekstfag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Barne- og ungdomsarbeiderfag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Fotterapi og ortopediteknikk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Restaurant- og matfag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Kokk- og servitørfag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Baker og konditor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Informasjonsteknologi og medieproduksjon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Informasjonsteknologi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Medier og kommunikasjon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Kunst, design og arkitektur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Studiespesialisering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5900" dirty="0"/>
              <a:t>Påbygging til generell studiekompetanse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altLang="nb-NO" sz="5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576073"/>
            <a:ext cx="8982456" cy="871608"/>
          </a:xfrm>
        </p:spPr>
        <p:txBody>
          <a:bodyPr>
            <a:normAutofit fontScale="90000"/>
          </a:bodyPr>
          <a:lstStyle/>
          <a:p>
            <a:r>
              <a:rPr lang="nb-NO" dirty="0"/>
              <a:t>Skolens plattform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1523999" y="1878675"/>
            <a:ext cx="9340736" cy="404829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På </a:t>
            </a:r>
            <a:r>
              <a:rPr lang="nb-NO" err="1"/>
              <a:t>Rosenvilde</a:t>
            </a:r>
            <a:r>
              <a:rPr lang="nb-NO"/>
              <a:t> skal vi utfordre hverandre til å tørre mer og skape et stimulerende miljø for både elever og medarbeidere, der vi utvikler elevenes faglige og sosiale kompetanse, kreativitet og evne til å mestre livet og bygge samfunnet.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err="1"/>
              <a:t>Rosenvilde</a:t>
            </a:r>
            <a:r>
              <a:rPr lang="nb-NO"/>
              <a:t> skal være en skole preget av godt humør, raushet og takhøyde, der vi deler kunnskap til beste for fellesskapet.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1"/>
              <a:t>Verdier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accent1"/>
                </a:solidFill>
              </a:rPr>
              <a:t>K</a:t>
            </a:r>
            <a:r>
              <a:rPr lang="nb-NO"/>
              <a:t>unnskapstørst, </a:t>
            </a:r>
            <a:r>
              <a:rPr lang="nb-NO">
                <a:solidFill>
                  <a:schemeClr val="accent1"/>
                </a:solidFill>
              </a:rPr>
              <a:t>i</a:t>
            </a:r>
            <a:r>
              <a:rPr lang="nb-NO"/>
              <a:t>nkluderende, </a:t>
            </a:r>
            <a:r>
              <a:rPr lang="nb-NO">
                <a:solidFill>
                  <a:schemeClr val="accent1"/>
                </a:solidFill>
              </a:rPr>
              <a:t>m</a:t>
            </a:r>
            <a:r>
              <a:rPr lang="nb-NO"/>
              <a:t>odig, </a:t>
            </a:r>
            <a:r>
              <a:rPr lang="nb-NO">
                <a:solidFill>
                  <a:schemeClr val="accent1"/>
                </a:solidFill>
              </a:rPr>
              <a:t>e</a:t>
            </a:r>
            <a:r>
              <a:rPr lang="nb-NO"/>
              <a:t>ntusiastisk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1"/>
              <a:t>Visjon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Med entusiasme for læring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22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621793"/>
            <a:ext cx="9156192" cy="871608"/>
          </a:xfrm>
        </p:spPr>
        <p:txBody>
          <a:bodyPr>
            <a:normAutofit fontScale="90000"/>
          </a:bodyPr>
          <a:lstStyle/>
          <a:p>
            <a:r>
              <a:rPr lang="nb-NO" dirty="0"/>
              <a:t>Verdt å vite om </a:t>
            </a:r>
            <a:r>
              <a:rPr lang="nb-NO" dirty="0" err="1"/>
              <a:t>Rosenvilde</a:t>
            </a: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379913" y="1773936"/>
            <a:ext cx="9684327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388" indent="-306388" algn="l" defTabSz="449263"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Elever på restaurant- og matfag vant Tine Matcup (uoffisielt NM) i 2022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To elever ble norgesmestere i barne- og ungdomsarbeiderfag 2017-18</a:t>
            </a:r>
          </a:p>
          <a:p>
            <a:pPr marL="306388" indent="-306388" algn="l" defTabSz="449263"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Seier i Fritt ord-konkurranse 2024 (til fremme for ytringsfrihet)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Utnevnt av </a:t>
            </a:r>
            <a:r>
              <a:rPr lang="nb-NO" sz="32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Udir</a:t>
            </a: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til demonstrasjonsskole 2007-09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Feiret 100-års jubileum i 2017</a:t>
            </a:r>
          </a:p>
          <a:p>
            <a:pPr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nb-NO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8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/>
              <a:t>Satsingsområder på </a:t>
            </a:r>
            <a:r>
              <a:rPr lang="nb-NO" err="1"/>
              <a:t>Rosenvilde</a:t>
            </a:r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062990" y="2738053"/>
            <a:ext cx="951079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dirty="0" err="1">
                <a:latin typeface="Arial" panose="020B0604020202020204" pitchFamily="34" charset="0"/>
              </a:rPr>
              <a:t>Skape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gode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relasjoner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og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samhold</a:t>
            </a:r>
            <a:endParaRPr lang="en-US" altLang="nb-NO" sz="2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nb-NO" sz="2800" dirty="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dirty="0" err="1">
                <a:latin typeface="Arial" panose="020B0604020202020204" pitchFamily="34" charset="0"/>
              </a:rPr>
              <a:t>Læringsstrategier</a:t>
            </a:r>
            <a:r>
              <a:rPr lang="en-US" altLang="nb-NO" sz="2800" dirty="0">
                <a:latin typeface="Arial" panose="020B0604020202020204" pitchFamily="34" charset="0"/>
              </a:rPr>
              <a:t>, </a:t>
            </a:r>
            <a:r>
              <a:rPr lang="en-US" altLang="nb-NO" sz="2800" dirty="0" err="1">
                <a:latin typeface="Arial" panose="020B0604020202020204" pitchFamily="34" charset="0"/>
              </a:rPr>
              <a:t>studieteknikk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og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altLang="nb-NO" sz="2800" dirty="0">
                <a:latin typeface="Arial" panose="020B0604020202020204" pitchFamily="34" charset="0"/>
              </a:rPr>
              <a:t>   </a:t>
            </a:r>
            <a:r>
              <a:rPr lang="en-US" altLang="nb-NO" sz="2800" dirty="0" err="1">
                <a:latin typeface="Arial" panose="020B0604020202020204" pitchFamily="34" charset="0"/>
              </a:rPr>
              <a:t>grunnleggende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ferdigheter</a:t>
            </a:r>
            <a:endParaRPr lang="en-US" altLang="nb-NO" sz="2800" dirty="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nb-NO" sz="2800" dirty="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dirty="0" err="1">
                <a:latin typeface="Arial" panose="020B0604020202020204" pitchFamily="34" charset="0"/>
              </a:rPr>
              <a:t>Vurdering</a:t>
            </a:r>
            <a:r>
              <a:rPr lang="en-US" altLang="nb-NO" sz="2800" dirty="0">
                <a:latin typeface="Arial" panose="020B0604020202020204" pitchFamily="34" charset="0"/>
              </a:rPr>
              <a:t> for </a:t>
            </a:r>
            <a:r>
              <a:rPr lang="en-US" altLang="nb-NO" sz="2800" dirty="0" err="1">
                <a:latin typeface="Arial" panose="020B0604020202020204" pitchFamily="34" charset="0"/>
              </a:rPr>
              <a:t>læring</a:t>
            </a:r>
            <a:endParaRPr lang="en-US" altLang="nb-NO" sz="28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Mennesker, Jenter, Kvinner, Studenter">
            <a:extLst>
              <a:ext uri="{FF2B5EF4-FFF2-40B4-BE49-F238E27FC236}">
                <a16:creationId xmlns:a16="http://schemas.microsoft.com/office/drawing/2014/main" id="{FE104B0B-782F-FDE0-F527-4F11B97D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4" y="2738052"/>
            <a:ext cx="3357924" cy="27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6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03960" y="601786"/>
            <a:ext cx="9112348" cy="758092"/>
          </a:xfrm>
        </p:spPr>
        <p:txBody>
          <a:bodyPr>
            <a:normAutofit/>
          </a:bodyPr>
          <a:lstStyle/>
          <a:p>
            <a:r>
              <a:rPr lang="nb-NO" sz="4400" dirty="0"/>
              <a:t>Skape gode relasjoner og samhold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203960" y="1773936"/>
            <a:ext cx="10043160" cy="484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 err="1"/>
              <a:t>Oppstartsdager</a:t>
            </a:r>
            <a:endParaRPr lang="nb-NO" altLang="nb-NO" sz="3200" dirty="0"/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Makkerskap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Aktivitetsdag(er)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Elevsamarbeid i det daglige læringsarbeidet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To miljøarbeidere som er synlige i elevmiljøet og som arrangerer aktiviteter for elevene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Elevinitierte aktiviteter: klesmarked i forbindelse med Earth Day, fotballturnering, julekalender etc.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40499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5" name="Tittel 3">
            <a:extLst>
              <a:ext uri="{FF2B5EF4-FFF2-40B4-BE49-F238E27FC236}">
                <a16:creationId xmlns:a16="http://schemas.microsoft.com/office/drawing/2014/main" id="{956824A4-ABF2-87F1-2804-8C2ADD8015A6}"/>
              </a:ext>
            </a:extLst>
          </p:cNvPr>
          <p:cNvSpPr txBox="1">
            <a:spLocks/>
          </p:cNvSpPr>
          <p:nvPr/>
        </p:nvSpPr>
        <p:spPr>
          <a:xfrm>
            <a:off x="1856232" y="136525"/>
            <a:ext cx="8714232" cy="8873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 b="1" dirty="0"/>
              <a:t>Skolens satsing på læringsstrategier, studieteknikk og grunnleggende ferdigheter</a:t>
            </a:r>
          </a:p>
        </p:txBody>
      </p:sp>
      <p:sp>
        <p:nvSpPr>
          <p:cNvPr id="11" name="Plassholder for innhold 4">
            <a:extLst>
              <a:ext uri="{FF2B5EF4-FFF2-40B4-BE49-F238E27FC236}">
                <a16:creationId xmlns:a16="http://schemas.microsoft.com/office/drawing/2014/main" id="{C95BA1F1-9F8C-3E45-4FA1-E30C809D24CD}"/>
              </a:ext>
            </a:extLst>
          </p:cNvPr>
          <p:cNvSpPr txBox="1">
            <a:spLocks/>
          </p:cNvSpPr>
          <p:nvPr/>
        </p:nvSpPr>
        <p:spPr>
          <a:xfrm>
            <a:off x="691562" y="1379344"/>
            <a:ext cx="4191334" cy="51293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9600" dirty="0"/>
              <a:t>Vg2 gjennomfører videokurset «Lær å lære», utarbeidet av Olav </a:t>
            </a:r>
            <a:r>
              <a:rPr lang="nb-NO" sz="9600" dirty="0" err="1"/>
              <a:t>Schewe</a:t>
            </a:r>
            <a:r>
              <a:rPr lang="nb-NO" sz="9600" dirty="0"/>
              <a:t> og basert på boka </a:t>
            </a:r>
            <a:r>
              <a:rPr lang="nb-NO" sz="9600" i="1" dirty="0"/>
              <a:t>Superhjernen: De beste strategiene for læring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9600" dirty="0"/>
              <a:t>Læringsstrategiene fra kurset integreres i fagene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9600" dirty="0" err="1"/>
              <a:t>Schewe</a:t>
            </a:r>
            <a:r>
              <a:rPr lang="nb-NO" sz="9600" dirty="0"/>
              <a:t> kommer til skolen og holder motivasjonsforedrag for elevene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9600" dirty="0"/>
              <a:t>Elevene har tilgang til egen nettside med ressurser: </a:t>
            </a:r>
            <a:r>
              <a:rPr lang="nb-NO" sz="9600" dirty="0">
                <a:hlinkClick r:id="rId3"/>
              </a:rPr>
              <a:t>Superlæring </a:t>
            </a:r>
            <a:r>
              <a:rPr lang="nb-NO" sz="9600" dirty="0" err="1">
                <a:hlinkClick r:id="rId3"/>
              </a:rPr>
              <a:t>Rosenvilde</a:t>
            </a:r>
            <a:r>
              <a:rPr lang="nb-NO" sz="9600" dirty="0">
                <a:hlinkClick r:id="rId3"/>
              </a:rPr>
              <a:t> </a:t>
            </a:r>
            <a:r>
              <a:rPr lang="nb-NO" sz="9600" dirty="0" err="1">
                <a:hlinkClick r:id="rId3"/>
              </a:rPr>
              <a:t>vgs</a:t>
            </a:r>
            <a:r>
              <a:rPr lang="nb-NO" sz="9600" dirty="0">
                <a:hlinkClick r:id="rId3"/>
              </a:rPr>
              <a:t> (superteknikk.no)</a:t>
            </a:r>
            <a:endParaRPr lang="nb-NO" sz="9600" dirty="0"/>
          </a:p>
          <a:p>
            <a:endParaRPr lang="nb-NO" sz="200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44C8259-215D-D5BF-15D5-31C1A9E761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3" r="6964" b="1"/>
          <a:stretch/>
        </p:blipFill>
        <p:spPr>
          <a:xfrm>
            <a:off x="5171355" y="1125431"/>
            <a:ext cx="6329082" cy="51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8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pic>
        <p:nvPicPr>
          <p:cNvPr id="12" name="Bilde 11" descr="Kozy home office desk">
            <a:extLst>
              <a:ext uri="{FF2B5EF4-FFF2-40B4-BE49-F238E27FC236}">
                <a16:creationId xmlns:a16="http://schemas.microsoft.com/office/drawing/2014/main" id="{0AB17855-1D27-CE5F-76F3-F6FC06099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5" b="42368"/>
          <a:stretch/>
        </p:blipFill>
        <p:spPr>
          <a:xfrm>
            <a:off x="31376" y="1374036"/>
            <a:ext cx="11940987" cy="549792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14F1752E-0602-A962-359B-FC83F14304E9}"/>
              </a:ext>
            </a:extLst>
          </p:cNvPr>
          <p:cNvSpPr txBox="1">
            <a:spLocks/>
          </p:cNvSpPr>
          <p:nvPr/>
        </p:nvSpPr>
        <p:spPr>
          <a:xfrm>
            <a:off x="1037808" y="322957"/>
            <a:ext cx="7709952" cy="105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/>
              <a:t>Skolens satsing på læringsstrategier, studieteknikk og grunnleggende ferdigheter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419F910E-ED1F-D5D2-BB34-320E259FF8D5}"/>
              </a:ext>
            </a:extLst>
          </p:cNvPr>
          <p:cNvSpPr txBox="1">
            <a:spLocks/>
          </p:cNvSpPr>
          <p:nvPr/>
        </p:nvSpPr>
        <p:spPr>
          <a:xfrm>
            <a:off x="1" y="1847088"/>
            <a:ext cx="5760720" cy="46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800" dirty="0"/>
              <a:t>Senter for læringsstrategier, grunnleggende ferdigheter og karriereveiledning på skolen i tilknytning til biblioteket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800" dirty="0"/>
              <a:t>Mulighet for individuell veiledning (elevene kan booke tid)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800" dirty="0"/>
              <a:t>Kurs man kan melde seg på i for eksempel dybdelesing og akademisk skriving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800" dirty="0"/>
              <a:t>Egen kanal i elevteamet på Teams </a:t>
            </a:r>
          </a:p>
        </p:txBody>
      </p:sp>
    </p:spTree>
    <p:extLst>
      <p:ext uri="{BB962C8B-B14F-4D97-AF65-F5344CB8AC3E}">
        <p14:creationId xmlns:p14="http://schemas.microsoft.com/office/powerpoint/2010/main" val="304856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EE206E24-E503-4935-BE8C-B2B65606F6EB}" vid="{5A76DBF8-8DB2-4AB9-A868-59F4ED038B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ADMI-PPmal-Rosenvilde ny logo-Univeritetsskole</Template>
  <TotalTime>266</TotalTime>
  <Words>1028</Words>
  <Application>Microsoft Office PowerPoint</Application>
  <PresentationFormat>Widescreen</PresentationFormat>
  <Paragraphs>140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Helvetica Neue</vt:lpstr>
      <vt:lpstr>Inter</vt:lpstr>
      <vt:lpstr>Lucida Sans Unicode</vt:lpstr>
      <vt:lpstr>Roboto</vt:lpstr>
      <vt:lpstr>Office-tema</vt:lpstr>
      <vt:lpstr>Velkommen til foreldremøte  for Vg2 yrkesfag 4.9.2024 </vt:lpstr>
      <vt:lpstr>PowerPoint-presentasjon</vt:lpstr>
      <vt:lpstr>Utdanningstilbud</vt:lpstr>
      <vt:lpstr>Skolens plattform</vt:lpstr>
      <vt:lpstr>Verdt å vite om Rosenvilde</vt:lpstr>
      <vt:lpstr>Satsingsområder på Rosenvilde</vt:lpstr>
      <vt:lpstr>Skape gode relasjoner og samhold</vt:lpstr>
      <vt:lpstr>PowerPoint-presentasjon</vt:lpstr>
      <vt:lpstr>PowerPoint-presentasjon</vt:lpstr>
      <vt:lpstr>Digitale distraksjoner</vt:lpstr>
      <vt:lpstr>     Ekstratilbud til elevene</vt:lpstr>
      <vt:lpstr>Vurdering</vt:lpstr>
      <vt:lpstr>Eksamen</vt:lpstr>
      <vt:lpstr>Fraværsgrense</vt:lpstr>
      <vt:lpstr> </vt:lpstr>
      <vt:lpstr> </vt:lpstr>
      <vt:lpstr>  Elevtjenesten - et lag rundt eleven</vt:lpstr>
      <vt:lpstr>Mer informasjon</vt:lpstr>
    </vt:vector>
  </TitlesOfParts>
  <Company>Akershus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Terje Bentzen</dc:creator>
  <cp:lastModifiedBy>Terje Bentzen</cp:lastModifiedBy>
  <cp:revision>2</cp:revision>
  <cp:lastPrinted>2022-09-08T12:01:30Z</cp:lastPrinted>
  <dcterms:created xsi:type="dcterms:W3CDTF">2019-08-20T13:46:57Z</dcterms:created>
  <dcterms:modified xsi:type="dcterms:W3CDTF">2024-09-04T15:03:45Z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05046c-7758-4c69-bef0-f1b8587ca14e_Enabled">
    <vt:lpwstr>true</vt:lpwstr>
  </property>
  <property fmtid="{D5CDD505-2E9C-101B-9397-08002B2CF9AE}" pid="3" name="MSIP_Label_fd05046c-7758-4c69-bef0-f1b8587ca14e_SetDate">
    <vt:lpwstr>2024-03-05T21:24:33Z</vt:lpwstr>
  </property>
  <property fmtid="{D5CDD505-2E9C-101B-9397-08002B2CF9AE}" pid="4" name="MSIP_Label_fd05046c-7758-4c69-bef0-f1b8587ca14e_Method">
    <vt:lpwstr>Privileged</vt:lpwstr>
  </property>
  <property fmtid="{D5CDD505-2E9C-101B-9397-08002B2CF9AE}" pid="5" name="MSIP_Label_fd05046c-7758-4c69-bef0-f1b8587ca14e_Name">
    <vt:lpwstr>Intern</vt:lpwstr>
  </property>
  <property fmtid="{D5CDD505-2E9C-101B-9397-08002B2CF9AE}" pid="6" name="MSIP_Label_fd05046c-7758-4c69-bef0-f1b8587ca14e_SiteId">
    <vt:lpwstr>4d6d8a90-10fd-4f78-8fc1-5e28844e0292</vt:lpwstr>
  </property>
  <property fmtid="{D5CDD505-2E9C-101B-9397-08002B2CF9AE}" pid="7" name="MSIP_Label_fd05046c-7758-4c69-bef0-f1b8587ca14e_ActionId">
    <vt:lpwstr>02d20d95-b1cd-432a-a813-3137af6fdf04</vt:lpwstr>
  </property>
  <property fmtid="{D5CDD505-2E9C-101B-9397-08002B2CF9AE}" pid="8" name="MSIP_Label_fd05046c-7758-4c69-bef0-f1b8587ca14e_ContentBits">
    <vt:lpwstr>0</vt:lpwstr>
  </property>
</Properties>
</file>