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311" r:id="rId5"/>
    <p:sldId id="261" r:id="rId6"/>
    <p:sldId id="265" r:id="rId7"/>
    <p:sldId id="397" r:id="rId8"/>
    <p:sldId id="389" r:id="rId9"/>
    <p:sldId id="390" r:id="rId10"/>
    <p:sldId id="284" r:id="rId11"/>
    <p:sldId id="594" r:id="rId12"/>
    <p:sldId id="385" r:id="rId13"/>
    <p:sldId id="276" r:id="rId14"/>
    <p:sldId id="268" r:id="rId15"/>
    <p:sldId id="264" r:id="rId16"/>
    <p:sldId id="592" r:id="rId17"/>
    <p:sldId id="593" r:id="rId18"/>
    <p:sldId id="267" r:id="rId19"/>
  </p:sldIdLst>
  <p:sldSz cx="12192000" cy="6858000"/>
  <p:notesSz cx="6662738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65A1C2-CD9A-46BB-A2FB-89EE0899FCE3}" v="28" dt="2024-09-04T13:54:42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4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je Bentzen" userId="e3805e19-5627-45bc-8d96-644eefced635" providerId="ADAL" clId="{652EFAC0-F3D2-4676-9984-0031C1E8A5BE}"/>
    <pc:docChg chg="custSel modSld">
      <pc:chgData name="Terje Bentzen" userId="e3805e19-5627-45bc-8d96-644eefced635" providerId="ADAL" clId="{652EFAC0-F3D2-4676-9984-0031C1E8A5BE}" dt="2024-09-04T15:07:19.763" v="91" actId="20577"/>
      <pc:docMkLst>
        <pc:docMk/>
      </pc:docMkLst>
      <pc:sldChg chg="modSp mod">
        <pc:chgData name="Terje Bentzen" userId="e3805e19-5627-45bc-8d96-644eefced635" providerId="ADAL" clId="{652EFAC0-F3D2-4676-9984-0031C1E8A5BE}" dt="2024-09-02T06:08:53.019" v="2" actId="6549"/>
        <pc:sldMkLst>
          <pc:docMk/>
          <pc:sldMk cId="1480782157" sldId="261"/>
        </pc:sldMkLst>
        <pc:spChg chg="mod">
          <ac:chgData name="Terje Bentzen" userId="e3805e19-5627-45bc-8d96-644eefced635" providerId="ADAL" clId="{652EFAC0-F3D2-4676-9984-0031C1E8A5BE}" dt="2024-09-02T06:08:53.019" v="2" actId="6549"/>
          <ac:spMkLst>
            <pc:docMk/>
            <pc:sldMk cId="1480782157" sldId="261"/>
            <ac:spMk id="10" creationId="{00000000-0000-0000-0000-000000000000}"/>
          </ac:spMkLst>
        </pc:spChg>
      </pc:sldChg>
      <pc:sldChg chg="modSp mod">
        <pc:chgData name="Terje Bentzen" userId="e3805e19-5627-45bc-8d96-644eefced635" providerId="ADAL" clId="{652EFAC0-F3D2-4676-9984-0031C1E8A5BE}" dt="2024-09-02T07:04:33.240" v="53" actId="20577"/>
        <pc:sldMkLst>
          <pc:docMk/>
          <pc:sldMk cId="1201866577" sldId="274"/>
        </pc:sldMkLst>
        <pc:graphicFrameChg chg="modGraphic">
          <ac:chgData name="Terje Bentzen" userId="e3805e19-5627-45bc-8d96-644eefced635" providerId="ADAL" clId="{652EFAC0-F3D2-4676-9984-0031C1E8A5BE}" dt="2024-09-02T07:04:33.240" v="53" actId="20577"/>
          <ac:graphicFrameMkLst>
            <pc:docMk/>
            <pc:sldMk cId="1201866577" sldId="274"/>
            <ac:graphicFrameMk id="4" creationId="{00000000-0000-0000-0000-000000000000}"/>
          </ac:graphicFrameMkLst>
        </pc:graphicFrameChg>
      </pc:sldChg>
      <pc:sldChg chg="modSp mod">
        <pc:chgData name="Terje Bentzen" userId="e3805e19-5627-45bc-8d96-644eefced635" providerId="ADAL" clId="{652EFAC0-F3D2-4676-9984-0031C1E8A5BE}" dt="2024-09-04T15:05:47.233" v="69" actId="20577"/>
        <pc:sldMkLst>
          <pc:docMk/>
          <pc:sldMk cId="3048565932" sldId="390"/>
        </pc:sldMkLst>
        <pc:spChg chg="mod">
          <ac:chgData name="Terje Bentzen" userId="e3805e19-5627-45bc-8d96-644eefced635" providerId="ADAL" clId="{652EFAC0-F3D2-4676-9984-0031C1E8A5BE}" dt="2024-09-04T15:05:47.233" v="69" actId="20577"/>
          <ac:spMkLst>
            <pc:docMk/>
            <pc:sldMk cId="3048565932" sldId="390"/>
            <ac:spMk id="14" creationId="{419F910E-ED1F-D5D2-BB34-320E259FF8D5}"/>
          </ac:spMkLst>
        </pc:spChg>
      </pc:sldChg>
      <pc:sldChg chg="modSp mod">
        <pc:chgData name="Terje Bentzen" userId="e3805e19-5627-45bc-8d96-644eefced635" providerId="ADAL" clId="{652EFAC0-F3D2-4676-9984-0031C1E8A5BE}" dt="2024-09-04T15:07:19.763" v="91" actId="20577"/>
        <pc:sldMkLst>
          <pc:docMk/>
          <pc:sldMk cId="2457172089" sldId="594"/>
        </pc:sldMkLst>
        <pc:spChg chg="mod">
          <ac:chgData name="Terje Bentzen" userId="e3805e19-5627-45bc-8d96-644eefced635" providerId="ADAL" clId="{652EFAC0-F3D2-4676-9984-0031C1E8A5BE}" dt="2024-09-04T15:07:19.763" v="91" actId="20577"/>
          <ac:spMkLst>
            <pc:docMk/>
            <pc:sldMk cId="2457172089" sldId="594"/>
            <ac:spMk id="3" creationId="{00000000-0000-0000-0000-000000000000}"/>
          </ac:spMkLst>
        </pc:spChg>
      </pc:sldChg>
    </pc:docChg>
  </pc:docChgLst>
  <pc:docChgLst>
    <pc:chgData name="Terje Bentzen" userId="e3805e19-5627-45bc-8d96-644eefced635" providerId="ADAL" clId="{E765A1C2-CD9A-46BB-A2FB-89EE0899FCE3}"/>
    <pc:docChg chg="undo custSel addSld delSld modSld">
      <pc:chgData name="Terje Bentzen" userId="e3805e19-5627-45bc-8d96-644eefced635" providerId="ADAL" clId="{E765A1C2-CD9A-46BB-A2FB-89EE0899FCE3}" dt="2024-09-04T13:57:32.023" v="712" actId="2696"/>
      <pc:docMkLst>
        <pc:docMk/>
      </pc:docMkLst>
      <pc:sldChg chg="delSp modSp add del mod">
        <pc:chgData name="Terje Bentzen" userId="e3805e19-5627-45bc-8d96-644eefced635" providerId="ADAL" clId="{E765A1C2-CD9A-46BB-A2FB-89EE0899FCE3}" dt="2024-09-04T08:53:46.106" v="516" actId="14100"/>
        <pc:sldMkLst>
          <pc:docMk/>
          <pc:sldMk cId="909181147" sldId="256"/>
        </pc:sldMkLst>
        <pc:spChg chg="mod">
          <ac:chgData name="Terje Bentzen" userId="e3805e19-5627-45bc-8d96-644eefced635" providerId="ADAL" clId="{E765A1C2-CD9A-46BB-A2FB-89EE0899FCE3}" dt="2024-09-04T06:17:42.974" v="478" actId="14100"/>
          <ac:spMkLst>
            <pc:docMk/>
            <pc:sldMk cId="909181147" sldId="256"/>
            <ac:spMk id="2" creationId="{00000000-0000-0000-0000-000000000000}"/>
          </ac:spMkLst>
        </pc:spChg>
        <pc:spChg chg="del">
          <ac:chgData name="Terje Bentzen" userId="e3805e19-5627-45bc-8d96-644eefced635" providerId="ADAL" clId="{E765A1C2-CD9A-46BB-A2FB-89EE0899FCE3}" dt="2024-09-04T06:17:27.492" v="477" actId="21"/>
          <ac:spMkLst>
            <pc:docMk/>
            <pc:sldMk cId="909181147" sldId="256"/>
            <ac:spMk id="3" creationId="{00000000-0000-0000-0000-000000000000}"/>
          </ac:spMkLst>
        </pc:spChg>
        <pc:spChg chg="del">
          <ac:chgData name="Terje Bentzen" userId="e3805e19-5627-45bc-8d96-644eefced635" providerId="ADAL" clId="{E765A1C2-CD9A-46BB-A2FB-89EE0899FCE3}" dt="2024-09-04T06:17:50.808" v="479" actId="21"/>
          <ac:spMkLst>
            <pc:docMk/>
            <pc:sldMk cId="909181147" sldId="256"/>
            <ac:spMk id="6" creationId="{00000000-0000-0000-0000-000000000000}"/>
          </ac:spMkLst>
        </pc:spChg>
        <pc:picChg chg="del">
          <ac:chgData name="Terje Bentzen" userId="e3805e19-5627-45bc-8d96-644eefced635" providerId="ADAL" clId="{E765A1C2-CD9A-46BB-A2FB-89EE0899FCE3}" dt="2024-09-04T06:17:57.106" v="480" actId="21"/>
          <ac:picMkLst>
            <pc:docMk/>
            <pc:sldMk cId="909181147" sldId="256"/>
            <ac:picMk id="7" creationId="{00000000-0000-0000-0000-000000000000}"/>
          </ac:picMkLst>
        </pc:picChg>
        <pc:picChg chg="mod">
          <ac:chgData name="Terje Bentzen" userId="e3805e19-5627-45bc-8d96-644eefced635" providerId="ADAL" clId="{E765A1C2-CD9A-46BB-A2FB-89EE0899FCE3}" dt="2024-09-04T08:53:46.106" v="516" actId="14100"/>
          <ac:picMkLst>
            <pc:docMk/>
            <pc:sldMk cId="909181147" sldId="256"/>
            <ac:picMk id="10" creationId="{00000000-0000-0000-0000-000000000000}"/>
          </ac:picMkLst>
        </pc:picChg>
      </pc:sldChg>
      <pc:sldChg chg="delSp modSp add del mod">
        <pc:chgData name="Terje Bentzen" userId="e3805e19-5627-45bc-8d96-644eefced635" providerId="ADAL" clId="{E765A1C2-CD9A-46BB-A2FB-89EE0899FCE3}" dt="2024-09-04T06:18:08.562" v="482" actId="21"/>
        <pc:sldMkLst>
          <pc:docMk/>
          <pc:sldMk cId="2153098926" sldId="257"/>
        </pc:sldMkLst>
        <pc:spChg chg="del">
          <ac:chgData name="Terje Bentzen" userId="e3805e19-5627-45bc-8d96-644eefced635" providerId="ADAL" clId="{E765A1C2-CD9A-46BB-A2FB-89EE0899FCE3}" dt="2024-09-04T06:18:08.562" v="482" actId="21"/>
          <ac:spMkLst>
            <pc:docMk/>
            <pc:sldMk cId="2153098926" sldId="257"/>
            <ac:spMk id="6" creationId="{00000000-0000-0000-0000-000000000000}"/>
          </ac:spMkLst>
        </pc:spChg>
        <pc:graphicFrameChg chg="modGraphic">
          <ac:chgData name="Terje Bentzen" userId="e3805e19-5627-45bc-8d96-644eefced635" providerId="ADAL" clId="{E765A1C2-CD9A-46BB-A2FB-89EE0899FCE3}" dt="2024-09-04T06:08:55.202" v="391" actId="20577"/>
          <ac:graphicFrameMkLst>
            <pc:docMk/>
            <pc:sldMk cId="2153098926" sldId="257"/>
            <ac:graphicFrameMk id="4" creationId="{5EFF264D-2025-769E-F027-B0B58F3B950B}"/>
          </ac:graphicFrameMkLst>
        </pc:graphicFrameChg>
        <pc:picChg chg="del">
          <ac:chgData name="Terje Bentzen" userId="e3805e19-5627-45bc-8d96-644eefced635" providerId="ADAL" clId="{E765A1C2-CD9A-46BB-A2FB-89EE0899FCE3}" dt="2024-09-04T06:18:05.112" v="481" actId="21"/>
          <ac:picMkLst>
            <pc:docMk/>
            <pc:sldMk cId="2153098926" sldId="257"/>
            <ac:picMk id="7" creationId="{00000000-0000-0000-0000-000000000000}"/>
          </ac:picMkLst>
        </pc:picChg>
      </pc:sldChg>
      <pc:sldChg chg="delSp mod">
        <pc:chgData name="Terje Bentzen" userId="e3805e19-5627-45bc-8d96-644eefced635" providerId="ADAL" clId="{E765A1C2-CD9A-46BB-A2FB-89EE0899FCE3}" dt="2024-08-23T09:05:16.972" v="13" actId="21"/>
        <pc:sldMkLst>
          <pc:docMk/>
          <pc:sldMk cId="400396970" sldId="258"/>
        </pc:sldMkLst>
        <pc:spChg chg="del">
          <ac:chgData name="Terje Bentzen" userId="e3805e19-5627-45bc-8d96-644eefced635" providerId="ADAL" clId="{E765A1C2-CD9A-46BB-A2FB-89EE0899FCE3}" dt="2024-08-23T09:05:16.972" v="13" actId="21"/>
          <ac:spMkLst>
            <pc:docMk/>
            <pc:sldMk cId="400396970" sldId="258"/>
            <ac:spMk id="6" creationId="{00000000-0000-0000-0000-000000000000}"/>
          </ac:spMkLst>
        </pc:spChg>
        <pc:picChg chg="del">
          <ac:chgData name="Terje Bentzen" userId="e3805e19-5627-45bc-8d96-644eefced635" providerId="ADAL" clId="{E765A1C2-CD9A-46BB-A2FB-89EE0899FCE3}" dt="2024-08-23T09:05:12.249" v="12" actId="21"/>
          <ac:picMkLst>
            <pc:docMk/>
            <pc:sldMk cId="400396970" sldId="258"/>
            <ac:picMk id="7" creationId="{00000000-0000-0000-0000-000000000000}"/>
          </ac:picMkLst>
        </pc:picChg>
      </pc:sldChg>
      <pc:sldChg chg="delSp modSp mod">
        <pc:chgData name="Terje Bentzen" userId="e3805e19-5627-45bc-8d96-644eefced635" providerId="ADAL" clId="{E765A1C2-CD9A-46BB-A2FB-89EE0899FCE3}" dt="2024-09-04T13:50:15.489" v="645" actId="20577"/>
        <pc:sldMkLst>
          <pc:docMk/>
          <pc:sldMk cId="1480782157" sldId="261"/>
        </pc:sldMkLst>
        <pc:spChg chg="del">
          <ac:chgData name="Terje Bentzen" userId="e3805e19-5627-45bc-8d96-644eefced635" providerId="ADAL" clId="{E765A1C2-CD9A-46BB-A2FB-89EE0899FCE3}" dt="2024-08-23T09:04:40.722" v="7" actId="21"/>
          <ac:spMkLst>
            <pc:docMk/>
            <pc:sldMk cId="1480782157" sldId="261"/>
            <ac:spMk id="6" creationId="{00000000-0000-0000-0000-000000000000}"/>
          </ac:spMkLst>
        </pc:spChg>
        <pc:spChg chg="mod">
          <ac:chgData name="Terje Bentzen" userId="e3805e19-5627-45bc-8d96-644eefced635" providerId="ADAL" clId="{E765A1C2-CD9A-46BB-A2FB-89EE0899FCE3}" dt="2024-09-04T13:50:15.489" v="645" actId="20577"/>
          <ac:spMkLst>
            <pc:docMk/>
            <pc:sldMk cId="1480782157" sldId="261"/>
            <ac:spMk id="10" creationId="{00000000-0000-0000-0000-000000000000}"/>
          </ac:spMkLst>
        </pc:spChg>
        <pc:picChg chg="del">
          <ac:chgData name="Terje Bentzen" userId="e3805e19-5627-45bc-8d96-644eefced635" providerId="ADAL" clId="{E765A1C2-CD9A-46BB-A2FB-89EE0899FCE3}" dt="2024-08-23T09:04:37.358" v="6" actId="21"/>
          <ac:picMkLst>
            <pc:docMk/>
            <pc:sldMk cId="1480782157" sldId="261"/>
            <ac:picMk id="7" creationId="{00000000-0000-0000-0000-000000000000}"/>
          </ac:picMkLst>
        </pc:picChg>
      </pc:sldChg>
      <pc:sldChg chg="add">
        <pc:chgData name="Terje Bentzen" userId="e3805e19-5627-45bc-8d96-644eefced635" providerId="ADAL" clId="{E765A1C2-CD9A-46BB-A2FB-89EE0899FCE3}" dt="2024-08-23T09:08:35.586" v="28"/>
        <pc:sldMkLst>
          <pc:docMk/>
          <pc:sldMk cId="1032900847" sldId="264"/>
        </pc:sldMkLst>
      </pc:sldChg>
      <pc:sldChg chg="delSp mod">
        <pc:chgData name="Terje Bentzen" userId="e3805e19-5627-45bc-8d96-644eefced635" providerId="ADAL" clId="{E765A1C2-CD9A-46BB-A2FB-89EE0899FCE3}" dt="2024-08-23T09:05:50.145" v="17" actId="21"/>
        <pc:sldMkLst>
          <pc:docMk/>
          <pc:sldMk cId="3654060210" sldId="265"/>
        </pc:sldMkLst>
        <pc:spChg chg="del">
          <ac:chgData name="Terje Bentzen" userId="e3805e19-5627-45bc-8d96-644eefced635" providerId="ADAL" clId="{E765A1C2-CD9A-46BB-A2FB-89EE0899FCE3}" dt="2024-08-23T09:05:50.145" v="17" actId="21"/>
          <ac:spMkLst>
            <pc:docMk/>
            <pc:sldMk cId="3654060210" sldId="265"/>
            <ac:spMk id="6" creationId="{00000000-0000-0000-0000-000000000000}"/>
          </ac:spMkLst>
        </pc:spChg>
        <pc:picChg chg="del">
          <ac:chgData name="Terje Bentzen" userId="e3805e19-5627-45bc-8d96-644eefced635" providerId="ADAL" clId="{E765A1C2-CD9A-46BB-A2FB-89EE0899FCE3}" dt="2024-08-23T09:05:44.350" v="16" actId="21"/>
          <ac:picMkLst>
            <pc:docMk/>
            <pc:sldMk cId="3654060210" sldId="265"/>
            <ac:picMk id="7" creationId="{00000000-0000-0000-0000-000000000000}"/>
          </ac:picMkLst>
        </pc:picChg>
      </pc:sldChg>
      <pc:sldChg chg="delSp add mod">
        <pc:chgData name="Terje Bentzen" userId="e3805e19-5627-45bc-8d96-644eefced635" providerId="ADAL" clId="{E765A1C2-CD9A-46BB-A2FB-89EE0899FCE3}" dt="2024-09-02T05:54:55.219" v="43" actId="21"/>
        <pc:sldMkLst>
          <pc:docMk/>
          <pc:sldMk cId="2330385591" sldId="267"/>
        </pc:sldMkLst>
        <pc:spChg chg="del">
          <ac:chgData name="Terje Bentzen" userId="e3805e19-5627-45bc-8d96-644eefced635" providerId="ADAL" clId="{E765A1C2-CD9A-46BB-A2FB-89EE0899FCE3}" dt="2024-09-02T05:54:55.219" v="43" actId="21"/>
          <ac:spMkLst>
            <pc:docMk/>
            <pc:sldMk cId="2330385591" sldId="267"/>
            <ac:spMk id="6" creationId="{00000000-0000-0000-0000-000000000000}"/>
          </ac:spMkLst>
        </pc:spChg>
        <pc:picChg chg="del">
          <ac:chgData name="Terje Bentzen" userId="e3805e19-5627-45bc-8d96-644eefced635" providerId="ADAL" clId="{E765A1C2-CD9A-46BB-A2FB-89EE0899FCE3}" dt="2024-09-02T05:54:51.694" v="42" actId="21"/>
          <ac:picMkLst>
            <pc:docMk/>
            <pc:sldMk cId="2330385591" sldId="267"/>
            <ac:picMk id="7" creationId="{00000000-0000-0000-0000-000000000000}"/>
          </ac:picMkLst>
        </pc:picChg>
      </pc:sldChg>
      <pc:sldChg chg="delSp mod">
        <pc:chgData name="Terje Bentzen" userId="e3805e19-5627-45bc-8d96-644eefced635" providerId="ADAL" clId="{E765A1C2-CD9A-46BB-A2FB-89EE0899FCE3}" dt="2024-08-23T09:06:52.043" v="27" actId="21"/>
        <pc:sldMkLst>
          <pc:docMk/>
          <pc:sldMk cId="2309166818" sldId="268"/>
        </pc:sldMkLst>
        <pc:spChg chg="del">
          <ac:chgData name="Terje Bentzen" userId="e3805e19-5627-45bc-8d96-644eefced635" providerId="ADAL" clId="{E765A1C2-CD9A-46BB-A2FB-89EE0899FCE3}" dt="2024-08-23T09:06:52.043" v="27" actId="21"/>
          <ac:spMkLst>
            <pc:docMk/>
            <pc:sldMk cId="2309166818" sldId="268"/>
            <ac:spMk id="6" creationId="{00000000-0000-0000-0000-000000000000}"/>
          </ac:spMkLst>
        </pc:spChg>
        <pc:picChg chg="del">
          <ac:chgData name="Terje Bentzen" userId="e3805e19-5627-45bc-8d96-644eefced635" providerId="ADAL" clId="{E765A1C2-CD9A-46BB-A2FB-89EE0899FCE3}" dt="2024-08-23T09:06:48.017" v="26" actId="21"/>
          <ac:picMkLst>
            <pc:docMk/>
            <pc:sldMk cId="2309166818" sldId="268"/>
            <ac:picMk id="7" creationId="{00000000-0000-0000-0000-000000000000}"/>
          </ac:picMkLst>
        </pc:picChg>
      </pc:sldChg>
      <pc:sldChg chg="del">
        <pc:chgData name="Terje Bentzen" userId="e3805e19-5627-45bc-8d96-644eefced635" providerId="ADAL" clId="{E765A1C2-CD9A-46BB-A2FB-89EE0899FCE3}" dt="2024-08-23T09:08:40.164" v="29" actId="47"/>
        <pc:sldMkLst>
          <pc:docMk/>
          <pc:sldMk cId="2125325140" sldId="270"/>
        </pc:sldMkLst>
      </pc:sldChg>
      <pc:sldChg chg="del">
        <pc:chgData name="Terje Bentzen" userId="e3805e19-5627-45bc-8d96-644eefced635" providerId="ADAL" clId="{E765A1C2-CD9A-46BB-A2FB-89EE0899FCE3}" dt="2024-08-23T09:08:46.276" v="30" actId="47"/>
        <pc:sldMkLst>
          <pc:docMk/>
          <pc:sldMk cId="3756020567" sldId="271"/>
        </pc:sldMkLst>
      </pc:sldChg>
      <pc:sldChg chg="del">
        <pc:chgData name="Terje Bentzen" userId="e3805e19-5627-45bc-8d96-644eefced635" providerId="ADAL" clId="{E765A1C2-CD9A-46BB-A2FB-89EE0899FCE3}" dt="2024-08-23T09:10:08.835" v="36" actId="47"/>
        <pc:sldMkLst>
          <pc:docMk/>
          <pc:sldMk cId="3735449788" sldId="273"/>
        </pc:sldMkLst>
      </pc:sldChg>
      <pc:sldChg chg="delSp modSp add del mod">
        <pc:chgData name="Terje Bentzen" userId="e3805e19-5627-45bc-8d96-644eefced635" providerId="ADAL" clId="{E765A1C2-CD9A-46BB-A2FB-89EE0899FCE3}" dt="2024-09-04T13:57:32.023" v="712" actId="2696"/>
        <pc:sldMkLst>
          <pc:docMk/>
          <pc:sldMk cId="1201866577" sldId="274"/>
        </pc:sldMkLst>
        <pc:spChg chg="del">
          <ac:chgData name="Terje Bentzen" userId="e3805e19-5627-45bc-8d96-644eefced635" providerId="ADAL" clId="{E765A1C2-CD9A-46BB-A2FB-89EE0899FCE3}" dt="2024-09-04T10:58:39.377" v="611" actId="21"/>
          <ac:spMkLst>
            <pc:docMk/>
            <pc:sldMk cId="1201866577" sldId="274"/>
            <ac:spMk id="6" creationId="{00000000-0000-0000-0000-000000000000}"/>
          </ac:spMkLst>
        </pc:spChg>
        <pc:graphicFrameChg chg="mod modGraphic">
          <ac:chgData name="Terje Bentzen" userId="e3805e19-5627-45bc-8d96-644eefced635" providerId="ADAL" clId="{E765A1C2-CD9A-46BB-A2FB-89EE0899FCE3}" dt="2024-09-04T06:16:25.779" v="475" actId="20577"/>
          <ac:graphicFrameMkLst>
            <pc:docMk/>
            <pc:sldMk cId="1201866577" sldId="274"/>
            <ac:graphicFrameMk id="4" creationId="{00000000-0000-0000-0000-000000000000}"/>
          </ac:graphicFrameMkLst>
        </pc:graphicFrameChg>
        <pc:picChg chg="del">
          <ac:chgData name="Terje Bentzen" userId="e3805e19-5627-45bc-8d96-644eefced635" providerId="ADAL" clId="{E765A1C2-CD9A-46BB-A2FB-89EE0899FCE3}" dt="2024-09-04T10:58:34.962" v="610" actId="21"/>
          <ac:picMkLst>
            <pc:docMk/>
            <pc:sldMk cId="1201866577" sldId="274"/>
            <ac:picMk id="7" creationId="{00000000-0000-0000-0000-000000000000}"/>
          </ac:picMkLst>
        </pc:picChg>
      </pc:sldChg>
      <pc:sldChg chg="delSp mod">
        <pc:chgData name="Terje Bentzen" userId="e3805e19-5627-45bc-8d96-644eefced635" providerId="ADAL" clId="{E765A1C2-CD9A-46BB-A2FB-89EE0899FCE3}" dt="2024-08-23T09:06:38.170" v="25" actId="21"/>
        <pc:sldMkLst>
          <pc:docMk/>
          <pc:sldMk cId="1693284411" sldId="276"/>
        </pc:sldMkLst>
        <pc:spChg chg="del">
          <ac:chgData name="Terje Bentzen" userId="e3805e19-5627-45bc-8d96-644eefced635" providerId="ADAL" clId="{E765A1C2-CD9A-46BB-A2FB-89EE0899FCE3}" dt="2024-08-23T09:06:38.170" v="25" actId="21"/>
          <ac:spMkLst>
            <pc:docMk/>
            <pc:sldMk cId="1693284411" sldId="276"/>
            <ac:spMk id="6" creationId="{00000000-0000-0000-0000-000000000000}"/>
          </ac:spMkLst>
        </pc:spChg>
        <pc:picChg chg="del">
          <ac:chgData name="Terje Bentzen" userId="e3805e19-5627-45bc-8d96-644eefced635" providerId="ADAL" clId="{E765A1C2-CD9A-46BB-A2FB-89EE0899FCE3}" dt="2024-08-23T09:06:35.153" v="24" actId="21"/>
          <ac:picMkLst>
            <pc:docMk/>
            <pc:sldMk cId="1693284411" sldId="276"/>
            <ac:picMk id="7" creationId="{00000000-0000-0000-0000-000000000000}"/>
          </ac:picMkLst>
        </pc:picChg>
      </pc:sldChg>
      <pc:sldChg chg="add">
        <pc:chgData name="Terje Bentzen" userId="e3805e19-5627-45bc-8d96-644eefced635" providerId="ADAL" clId="{E765A1C2-CD9A-46BB-A2FB-89EE0899FCE3}" dt="2024-09-04T08:45:08.901" v="515"/>
        <pc:sldMkLst>
          <pc:docMk/>
          <pc:sldMk cId="2978571257" sldId="284"/>
        </pc:sldMkLst>
      </pc:sldChg>
      <pc:sldChg chg="delSp mod">
        <pc:chgData name="Terje Bentzen" userId="e3805e19-5627-45bc-8d96-644eefced635" providerId="ADAL" clId="{E765A1C2-CD9A-46BB-A2FB-89EE0899FCE3}" dt="2024-08-23T09:05:31.625" v="15" actId="21"/>
        <pc:sldMkLst>
          <pc:docMk/>
          <pc:sldMk cId="4219225801" sldId="311"/>
        </pc:sldMkLst>
        <pc:spChg chg="del">
          <ac:chgData name="Terje Bentzen" userId="e3805e19-5627-45bc-8d96-644eefced635" providerId="ADAL" clId="{E765A1C2-CD9A-46BB-A2FB-89EE0899FCE3}" dt="2024-08-23T09:05:31.625" v="15" actId="21"/>
          <ac:spMkLst>
            <pc:docMk/>
            <pc:sldMk cId="4219225801" sldId="311"/>
            <ac:spMk id="6" creationId="{00000000-0000-0000-0000-000000000000}"/>
          </ac:spMkLst>
        </pc:spChg>
        <pc:picChg chg="del">
          <ac:chgData name="Terje Bentzen" userId="e3805e19-5627-45bc-8d96-644eefced635" providerId="ADAL" clId="{E765A1C2-CD9A-46BB-A2FB-89EE0899FCE3}" dt="2024-08-23T09:05:27.796" v="14" actId="21"/>
          <ac:picMkLst>
            <pc:docMk/>
            <pc:sldMk cId="4219225801" sldId="311"/>
            <ac:picMk id="7" creationId="{00000000-0000-0000-0000-000000000000}"/>
          </ac:picMkLst>
        </pc:picChg>
      </pc:sldChg>
      <pc:sldChg chg="delSp modSp mod">
        <pc:chgData name="Terje Bentzen" userId="e3805e19-5627-45bc-8d96-644eefced635" providerId="ADAL" clId="{E765A1C2-CD9A-46BB-A2FB-89EE0899FCE3}" dt="2024-09-04T06:30:25.674" v="514" actId="14100"/>
        <pc:sldMkLst>
          <pc:docMk/>
          <pc:sldMk cId="3580019438" sldId="385"/>
        </pc:sldMkLst>
        <pc:spChg chg="del">
          <ac:chgData name="Terje Bentzen" userId="e3805e19-5627-45bc-8d96-644eefced635" providerId="ADAL" clId="{E765A1C2-CD9A-46BB-A2FB-89EE0899FCE3}" dt="2024-08-23T09:06:27.115" v="23" actId="21"/>
          <ac:spMkLst>
            <pc:docMk/>
            <pc:sldMk cId="3580019438" sldId="385"/>
            <ac:spMk id="6" creationId="{00000000-0000-0000-0000-000000000000}"/>
          </ac:spMkLst>
        </pc:spChg>
        <pc:spChg chg="mod">
          <ac:chgData name="Terje Bentzen" userId="e3805e19-5627-45bc-8d96-644eefced635" providerId="ADAL" clId="{E765A1C2-CD9A-46BB-A2FB-89EE0899FCE3}" dt="2024-09-04T06:30:25.674" v="514" actId="14100"/>
          <ac:spMkLst>
            <pc:docMk/>
            <pc:sldMk cId="3580019438" sldId="385"/>
            <ac:spMk id="10" creationId="{00000000-0000-0000-0000-000000000000}"/>
          </ac:spMkLst>
        </pc:spChg>
        <pc:picChg chg="del">
          <ac:chgData name="Terje Bentzen" userId="e3805e19-5627-45bc-8d96-644eefced635" providerId="ADAL" clId="{E765A1C2-CD9A-46BB-A2FB-89EE0899FCE3}" dt="2024-08-23T09:06:23.929" v="22" actId="21"/>
          <ac:picMkLst>
            <pc:docMk/>
            <pc:sldMk cId="3580019438" sldId="385"/>
            <ac:picMk id="7" creationId="{00000000-0000-0000-0000-000000000000}"/>
          </ac:picMkLst>
        </pc:picChg>
      </pc:sldChg>
      <pc:sldChg chg="del">
        <pc:chgData name="Terje Bentzen" userId="e3805e19-5627-45bc-8d96-644eefced635" providerId="ADAL" clId="{E765A1C2-CD9A-46BB-A2FB-89EE0899FCE3}" dt="2024-08-23T09:09:43.118" v="34" actId="47"/>
        <pc:sldMkLst>
          <pc:docMk/>
          <pc:sldMk cId="1118081171" sldId="386"/>
        </pc:sldMkLst>
      </pc:sldChg>
      <pc:sldChg chg="del">
        <pc:chgData name="Terje Bentzen" userId="e3805e19-5627-45bc-8d96-644eefced635" providerId="ADAL" clId="{E765A1C2-CD9A-46BB-A2FB-89EE0899FCE3}" dt="2024-09-02T05:49:36.537" v="40" actId="47"/>
        <pc:sldMkLst>
          <pc:docMk/>
          <pc:sldMk cId="1899261907" sldId="387"/>
        </pc:sldMkLst>
      </pc:sldChg>
      <pc:sldChg chg="del">
        <pc:chgData name="Terje Bentzen" userId="e3805e19-5627-45bc-8d96-644eefced635" providerId="ADAL" clId="{E765A1C2-CD9A-46BB-A2FB-89EE0899FCE3}" dt="2024-09-02T05:49:43.930" v="41" actId="47"/>
        <pc:sldMkLst>
          <pc:docMk/>
          <pc:sldMk cId="387096291" sldId="388"/>
        </pc:sldMkLst>
      </pc:sldChg>
      <pc:sldChg chg="delSp modSp mod">
        <pc:chgData name="Terje Bentzen" userId="e3805e19-5627-45bc-8d96-644eefced635" providerId="ADAL" clId="{E765A1C2-CD9A-46BB-A2FB-89EE0899FCE3}" dt="2024-09-04T13:52:58.210" v="666" actId="14100"/>
        <pc:sldMkLst>
          <pc:docMk/>
          <pc:sldMk cId="4259283230" sldId="389"/>
        </pc:sldMkLst>
        <pc:spChg chg="mod">
          <ac:chgData name="Terje Bentzen" userId="e3805e19-5627-45bc-8d96-644eefced635" providerId="ADAL" clId="{E765A1C2-CD9A-46BB-A2FB-89EE0899FCE3}" dt="2024-09-04T13:52:14.313" v="662" actId="14100"/>
          <ac:spMkLst>
            <pc:docMk/>
            <pc:sldMk cId="4259283230" sldId="389"/>
            <ac:spMk id="5" creationId="{956824A4-ABF2-87F1-2804-8C2ADD8015A6}"/>
          </ac:spMkLst>
        </pc:spChg>
        <pc:spChg chg="del">
          <ac:chgData name="Terje Bentzen" userId="e3805e19-5627-45bc-8d96-644eefced635" providerId="ADAL" clId="{E765A1C2-CD9A-46BB-A2FB-89EE0899FCE3}" dt="2024-08-23T09:06:02.643" v="19" actId="21"/>
          <ac:spMkLst>
            <pc:docMk/>
            <pc:sldMk cId="4259283230" sldId="389"/>
            <ac:spMk id="6" creationId="{00000000-0000-0000-0000-000000000000}"/>
          </ac:spMkLst>
        </pc:spChg>
        <pc:spChg chg="mod">
          <ac:chgData name="Terje Bentzen" userId="e3805e19-5627-45bc-8d96-644eefced635" providerId="ADAL" clId="{E765A1C2-CD9A-46BB-A2FB-89EE0899FCE3}" dt="2024-09-04T13:52:58.210" v="666" actId="14100"/>
          <ac:spMkLst>
            <pc:docMk/>
            <pc:sldMk cId="4259283230" sldId="389"/>
            <ac:spMk id="11" creationId="{C95BA1F1-9F8C-3E45-4FA1-E30C809D24CD}"/>
          </ac:spMkLst>
        </pc:spChg>
        <pc:picChg chg="del">
          <ac:chgData name="Terje Bentzen" userId="e3805e19-5627-45bc-8d96-644eefced635" providerId="ADAL" clId="{E765A1C2-CD9A-46BB-A2FB-89EE0899FCE3}" dt="2024-08-23T09:05:57.793" v="18" actId="21"/>
          <ac:picMkLst>
            <pc:docMk/>
            <pc:sldMk cId="4259283230" sldId="389"/>
            <ac:picMk id="7" creationId="{00000000-0000-0000-0000-000000000000}"/>
          </ac:picMkLst>
        </pc:picChg>
      </pc:sldChg>
      <pc:sldChg chg="delSp modSp mod">
        <pc:chgData name="Terje Bentzen" userId="e3805e19-5627-45bc-8d96-644eefced635" providerId="ADAL" clId="{E765A1C2-CD9A-46BB-A2FB-89EE0899FCE3}" dt="2024-09-04T13:53:47.179" v="695" actId="14100"/>
        <pc:sldMkLst>
          <pc:docMk/>
          <pc:sldMk cId="3048565932" sldId="390"/>
        </pc:sldMkLst>
        <pc:spChg chg="del">
          <ac:chgData name="Terje Bentzen" userId="e3805e19-5627-45bc-8d96-644eefced635" providerId="ADAL" clId="{E765A1C2-CD9A-46BB-A2FB-89EE0899FCE3}" dt="2024-08-23T09:06:14.203" v="21" actId="21"/>
          <ac:spMkLst>
            <pc:docMk/>
            <pc:sldMk cId="3048565932" sldId="390"/>
            <ac:spMk id="6" creationId="{00000000-0000-0000-0000-000000000000}"/>
          </ac:spMkLst>
        </pc:spChg>
        <pc:spChg chg="mod">
          <ac:chgData name="Terje Bentzen" userId="e3805e19-5627-45bc-8d96-644eefced635" providerId="ADAL" clId="{E765A1C2-CD9A-46BB-A2FB-89EE0899FCE3}" dt="2024-09-04T13:53:47.179" v="695" actId="14100"/>
          <ac:spMkLst>
            <pc:docMk/>
            <pc:sldMk cId="3048565932" sldId="390"/>
            <ac:spMk id="14" creationId="{419F910E-ED1F-D5D2-BB34-320E259FF8D5}"/>
          </ac:spMkLst>
        </pc:spChg>
        <pc:picChg chg="del">
          <ac:chgData name="Terje Bentzen" userId="e3805e19-5627-45bc-8d96-644eefced635" providerId="ADAL" clId="{E765A1C2-CD9A-46BB-A2FB-89EE0899FCE3}" dt="2024-08-23T09:06:09.075" v="20" actId="21"/>
          <ac:picMkLst>
            <pc:docMk/>
            <pc:sldMk cId="3048565932" sldId="390"/>
            <ac:picMk id="7" creationId="{00000000-0000-0000-0000-000000000000}"/>
          </ac:picMkLst>
        </pc:picChg>
      </pc:sldChg>
      <pc:sldChg chg="del">
        <pc:chgData name="Terje Bentzen" userId="e3805e19-5627-45bc-8d96-644eefced635" providerId="ADAL" clId="{E765A1C2-CD9A-46BB-A2FB-89EE0899FCE3}" dt="2024-08-23T09:04:11.851" v="4" actId="47"/>
        <pc:sldMkLst>
          <pc:docMk/>
          <pc:sldMk cId="867051998" sldId="391"/>
        </pc:sldMkLst>
      </pc:sldChg>
      <pc:sldChg chg="del">
        <pc:chgData name="Terje Bentzen" userId="e3805e19-5627-45bc-8d96-644eefced635" providerId="ADAL" clId="{E765A1C2-CD9A-46BB-A2FB-89EE0899FCE3}" dt="2024-09-02T05:49:43.930" v="41" actId="47"/>
        <pc:sldMkLst>
          <pc:docMk/>
          <pc:sldMk cId="3787635943" sldId="392"/>
        </pc:sldMkLst>
      </pc:sldChg>
      <pc:sldChg chg="del">
        <pc:chgData name="Terje Bentzen" userId="e3805e19-5627-45bc-8d96-644eefced635" providerId="ADAL" clId="{E765A1C2-CD9A-46BB-A2FB-89EE0899FCE3}" dt="2024-09-02T05:49:43.930" v="41" actId="47"/>
        <pc:sldMkLst>
          <pc:docMk/>
          <pc:sldMk cId="1522466916" sldId="393"/>
        </pc:sldMkLst>
      </pc:sldChg>
      <pc:sldChg chg="del">
        <pc:chgData name="Terje Bentzen" userId="e3805e19-5627-45bc-8d96-644eefced635" providerId="ADAL" clId="{E765A1C2-CD9A-46BB-A2FB-89EE0899FCE3}" dt="2024-09-02T05:49:43.930" v="41" actId="47"/>
        <pc:sldMkLst>
          <pc:docMk/>
          <pc:sldMk cId="216203485" sldId="394"/>
        </pc:sldMkLst>
      </pc:sldChg>
      <pc:sldChg chg="del">
        <pc:chgData name="Terje Bentzen" userId="e3805e19-5627-45bc-8d96-644eefced635" providerId="ADAL" clId="{E765A1C2-CD9A-46BB-A2FB-89EE0899FCE3}" dt="2024-09-02T05:49:36.537" v="40" actId="47"/>
        <pc:sldMkLst>
          <pc:docMk/>
          <pc:sldMk cId="1963969792" sldId="395"/>
        </pc:sldMkLst>
      </pc:sldChg>
      <pc:sldChg chg="del">
        <pc:chgData name="Terje Bentzen" userId="e3805e19-5627-45bc-8d96-644eefced635" providerId="ADAL" clId="{E765A1C2-CD9A-46BB-A2FB-89EE0899FCE3}" dt="2024-09-02T05:49:36.537" v="40" actId="47"/>
        <pc:sldMkLst>
          <pc:docMk/>
          <pc:sldMk cId="1492482289" sldId="396"/>
        </pc:sldMkLst>
      </pc:sldChg>
      <pc:sldChg chg="modSp add mod">
        <pc:chgData name="Terje Bentzen" userId="e3805e19-5627-45bc-8d96-644eefced635" providerId="ADAL" clId="{E765A1C2-CD9A-46BB-A2FB-89EE0899FCE3}" dt="2024-09-04T06:11:18.924" v="410" actId="20577"/>
        <pc:sldMkLst>
          <pc:docMk/>
          <pc:sldMk cId="404999376" sldId="397"/>
        </pc:sldMkLst>
        <pc:spChg chg="mod">
          <ac:chgData name="Terje Bentzen" userId="e3805e19-5627-45bc-8d96-644eefced635" providerId="ADAL" clId="{E765A1C2-CD9A-46BB-A2FB-89EE0899FCE3}" dt="2024-09-04T06:11:18.924" v="410" actId="20577"/>
          <ac:spMkLst>
            <pc:docMk/>
            <pc:sldMk cId="404999376" sldId="397"/>
            <ac:spMk id="10" creationId="{00000000-0000-0000-0000-000000000000}"/>
          </ac:spMkLst>
        </pc:spChg>
      </pc:sldChg>
      <pc:sldChg chg="add del">
        <pc:chgData name="Terje Bentzen" userId="e3805e19-5627-45bc-8d96-644eefced635" providerId="ADAL" clId="{E765A1C2-CD9A-46BB-A2FB-89EE0899FCE3}" dt="2024-09-04T13:54:49.543" v="697" actId="47"/>
        <pc:sldMkLst>
          <pc:docMk/>
          <pc:sldMk cId="1434126388" sldId="398"/>
        </pc:sldMkLst>
      </pc:sldChg>
      <pc:sldChg chg="del">
        <pc:chgData name="Terje Bentzen" userId="e3805e19-5627-45bc-8d96-644eefced635" providerId="ADAL" clId="{E765A1C2-CD9A-46BB-A2FB-89EE0899FCE3}" dt="2024-09-02T05:49:36.537" v="40" actId="47"/>
        <pc:sldMkLst>
          <pc:docMk/>
          <pc:sldMk cId="986944549" sldId="585"/>
        </pc:sldMkLst>
      </pc:sldChg>
      <pc:sldChg chg="del">
        <pc:chgData name="Terje Bentzen" userId="e3805e19-5627-45bc-8d96-644eefced635" providerId="ADAL" clId="{E765A1C2-CD9A-46BB-A2FB-89EE0899FCE3}" dt="2024-09-02T05:49:36.537" v="40" actId="47"/>
        <pc:sldMkLst>
          <pc:docMk/>
          <pc:sldMk cId="900731267" sldId="586"/>
        </pc:sldMkLst>
      </pc:sldChg>
      <pc:sldChg chg="del">
        <pc:chgData name="Terje Bentzen" userId="e3805e19-5627-45bc-8d96-644eefced635" providerId="ADAL" clId="{E765A1C2-CD9A-46BB-A2FB-89EE0899FCE3}" dt="2024-09-02T05:49:36.537" v="40" actId="47"/>
        <pc:sldMkLst>
          <pc:docMk/>
          <pc:sldMk cId="3780182326" sldId="587"/>
        </pc:sldMkLst>
      </pc:sldChg>
      <pc:sldChg chg="del">
        <pc:chgData name="Terje Bentzen" userId="e3805e19-5627-45bc-8d96-644eefced635" providerId="ADAL" clId="{E765A1C2-CD9A-46BB-A2FB-89EE0899FCE3}" dt="2024-09-02T05:49:36.537" v="40" actId="47"/>
        <pc:sldMkLst>
          <pc:docMk/>
          <pc:sldMk cId="2770763941" sldId="588"/>
        </pc:sldMkLst>
      </pc:sldChg>
      <pc:sldChg chg="del">
        <pc:chgData name="Terje Bentzen" userId="e3805e19-5627-45bc-8d96-644eefced635" providerId="ADAL" clId="{E765A1C2-CD9A-46BB-A2FB-89EE0899FCE3}" dt="2024-09-02T05:49:36.537" v="40" actId="47"/>
        <pc:sldMkLst>
          <pc:docMk/>
          <pc:sldMk cId="2719888492" sldId="589"/>
        </pc:sldMkLst>
      </pc:sldChg>
      <pc:sldChg chg="del">
        <pc:chgData name="Terje Bentzen" userId="e3805e19-5627-45bc-8d96-644eefced635" providerId="ADAL" clId="{E765A1C2-CD9A-46BB-A2FB-89EE0899FCE3}" dt="2024-09-02T05:49:36.537" v="40" actId="47"/>
        <pc:sldMkLst>
          <pc:docMk/>
          <pc:sldMk cId="3828397696" sldId="590"/>
        </pc:sldMkLst>
      </pc:sldChg>
      <pc:sldChg chg="del">
        <pc:chgData name="Terje Bentzen" userId="e3805e19-5627-45bc-8d96-644eefced635" providerId="ADAL" clId="{E765A1C2-CD9A-46BB-A2FB-89EE0899FCE3}" dt="2024-09-02T05:49:36.537" v="40" actId="47"/>
        <pc:sldMkLst>
          <pc:docMk/>
          <pc:sldMk cId="175796458" sldId="591"/>
        </pc:sldMkLst>
      </pc:sldChg>
      <pc:sldChg chg="modSp add mod">
        <pc:chgData name="Terje Bentzen" userId="e3805e19-5627-45bc-8d96-644eefced635" providerId="ADAL" clId="{E765A1C2-CD9A-46BB-A2FB-89EE0899FCE3}" dt="2024-09-04T06:21:39.794" v="484" actId="2711"/>
        <pc:sldMkLst>
          <pc:docMk/>
          <pc:sldMk cId="2731725159" sldId="592"/>
        </pc:sldMkLst>
        <pc:spChg chg="mod">
          <ac:chgData name="Terje Bentzen" userId="e3805e19-5627-45bc-8d96-644eefced635" providerId="ADAL" clId="{E765A1C2-CD9A-46BB-A2FB-89EE0899FCE3}" dt="2024-09-04T06:21:39.794" v="484" actId="2711"/>
          <ac:spMkLst>
            <pc:docMk/>
            <pc:sldMk cId="2731725159" sldId="592"/>
            <ac:spMk id="10" creationId="{EE310951-2452-4C28-96AD-0211A82BD8ED}"/>
          </ac:spMkLst>
        </pc:spChg>
        <pc:spChg chg="mod">
          <ac:chgData name="Terje Bentzen" userId="e3805e19-5627-45bc-8d96-644eefced635" providerId="ADAL" clId="{E765A1C2-CD9A-46BB-A2FB-89EE0899FCE3}" dt="2024-09-04T06:21:10.834" v="483" actId="20577"/>
          <ac:spMkLst>
            <pc:docMk/>
            <pc:sldMk cId="2731725159" sldId="592"/>
            <ac:spMk id="11" creationId="{70C9FD2C-A60F-4B39-AEC0-608DCB63F01D}"/>
          </ac:spMkLst>
        </pc:spChg>
      </pc:sldChg>
      <pc:sldChg chg="modSp add mod">
        <pc:chgData name="Terje Bentzen" userId="e3805e19-5627-45bc-8d96-644eefced635" providerId="ADAL" clId="{E765A1C2-CD9A-46BB-A2FB-89EE0899FCE3}" dt="2024-09-04T06:22:42.483" v="488" actId="14100"/>
        <pc:sldMkLst>
          <pc:docMk/>
          <pc:sldMk cId="2219287462" sldId="593"/>
        </pc:sldMkLst>
        <pc:spChg chg="mod">
          <ac:chgData name="Terje Bentzen" userId="e3805e19-5627-45bc-8d96-644eefced635" providerId="ADAL" clId="{E765A1C2-CD9A-46BB-A2FB-89EE0899FCE3}" dt="2024-08-23T09:09:33.811" v="33" actId="20577"/>
          <ac:spMkLst>
            <pc:docMk/>
            <pc:sldMk cId="2219287462" sldId="593"/>
            <ac:spMk id="8194" creationId="{82FBDDDC-67C1-420C-8010-8E656B7F7BC1}"/>
          </ac:spMkLst>
        </pc:spChg>
        <pc:graphicFrameChg chg="mod">
          <ac:chgData name="Terje Bentzen" userId="e3805e19-5627-45bc-8d96-644eefced635" providerId="ADAL" clId="{E765A1C2-CD9A-46BB-A2FB-89EE0899FCE3}" dt="2024-09-04T06:22:42.483" v="488" actId="14100"/>
          <ac:graphicFrameMkLst>
            <pc:docMk/>
            <pc:sldMk cId="2219287462" sldId="593"/>
            <ac:graphicFrameMk id="10" creationId="{03792F9E-0277-F5D1-F275-475E82ECDEEB}"/>
          </ac:graphicFrameMkLst>
        </pc:graphicFrameChg>
        <pc:picChg chg="mod">
          <ac:chgData name="Terje Bentzen" userId="e3805e19-5627-45bc-8d96-644eefced635" providerId="ADAL" clId="{E765A1C2-CD9A-46BB-A2FB-89EE0899FCE3}" dt="2024-09-04T06:15:13.674" v="472" actId="14100"/>
          <ac:picMkLst>
            <pc:docMk/>
            <pc:sldMk cId="2219287462" sldId="593"/>
            <ac:picMk id="26" creationId="{511DF3F9-7B16-4ABF-E725-3B894939B8CD}"/>
          </ac:picMkLst>
        </pc:picChg>
      </pc:sldChg>
      <pc:sldChg chg="modSp add mod">
        <pc:chgData name="Terje Bentzen" userId="e3805e19-5627-45bc-8d96-644eefced635" providerId="ADAL" clId="{E765A1C2-CD9A-46BB-A2FB-89EE0899FCE3}" dt="2024-09-04T13:56:02.244" v="711" actId="14100"/>
        <pc:sldMkLst>
          <pc:docMk/>
          <pc:sldMk cId="2457172089" sldId="594"/>
        </pc:sldMkLst>
        <pc:spChg chg="mod">
          <ac:chgData name="Terje Bentzen" userId="e3805e19-5627-45bc-8d96-644eefced635" providerId="ADAL" clId="{E765A1C2-CD9A-46BB-A2FB-89EE0899FCE3}" dt="2024-09-04T13:56:02.244" v="711" actId="14100"/>
          <ac:spMkLst>
            <pc:docMk/>
            <pc:sldMk cId="2457172089" sldId="594"/>
            <ac:spMk id="2" creationId="{00000000-0000-0000-0000-000000000000}"/>
          </ac:spMkLst>
        </pc:spChg>
        <pc:spChg chg="mod">
          <ac:chgData name="Terje Bentzen" userId="e3805e19-5627-45bc-8d96-644eefced635" providerId="ADAL" clId="{E765A1C2-CD9A-46BB-A2FB-89EE0899FCE3}" dt="2024-09-04T13:55:33.650" v="709" actId="20577"/>
          <ac:spMkLst>
            <pc:docMk/>
            <pc:sldMk cId="2457172089" sldId="594"/>
            <ac:spMk id="3" creationId="{00000000-0000-0000-0000-000000000000}"/>
          </ac:spMkLst>
        </pc:spChg>
      </pc:sldChg>
      <pc:sldMasterChg chg="delSldLayout">
        <pc:chgData name="Terje Bentzen" userId="e3805e19-5627-45bc-8d96-644eefced635" providerId="ADAL" clId="{E765A1C2-CD9A-46BB-A2FB-89EE0899FCE3}" dt="2024-09-02T05:49:36.537" v="40" actId="47"/>
        <pc:sldMasterMkLst>
          <pc:docMk/>
          <pc:sldMasterMk cId="3415111161" sldId="2147483648"/>
        </pc:sldMasterMkLst>
        <pc:sldLayoutChg chg="del">
          <pc:chgData name="Terje Bentzen" userId="e3805e19-5627-45bc-8d96-644eefced635" providerId="ADAL" clId="{E765A1C2-CD9A-46BB-A2FB-89EE0899FCE3}" dt="2024-09-02T05:49:36.537" v="40" actId="47"/>
          <pc:sldLayoutMkLst>
            <pc:docMk/>
            <pc:sldMasterMk cId="3415111161" sldId="2147483648"/>
            <pc:sldLayoutMk cId="3899564499" sldId="2147483661"/>
          </pc:sldLayoutMkLst>
        </pc:sldLayoutChg>
        <pc:sldLayoutChg chg="del">
          <pc:chgData name="Terje Bentzen" userId="e3805e19-5627-45bc-8d96-644eefced635" providerId="ADAL" clId="{E765A1C2-CD9A-46BB-A2FB-89EE0899FCE3}" dt="2024-08-23T09:04:11.851" v="4" actId="47"/>
          <pc:sldLayoutMkLst>
            <pc:docMk/>
            <pc:sldMasterMk cId="3415111161" sldId="2147483648"/>
            <pc:sldLayoutMk cId="2574414892" sldId="2147483662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9B5E7-3018-42BE-B7F2-FF35497B49C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2DECE88-CC73-49ED-B9E9-460E2F146481}">
      <dgm:prSet phldrT="[Tekst]" phldr="1"/>
      <dgm:spPr/>
      <dgm:t>
        <a:bodyPr/>
        <a:lstStyle/>
        <a:p>
          <a:endParaRPr lang="nb-NO" dirty="0"/>
        </a:p>
      </dgm:t>
    </dgm:pt>
    <dgm:pt modelId="{02A00EFA-7286-4213-9D83-B66A88D13DB6}" type="sibTrans" cxnId="{6FC931ED-F6AD-4696-AA2A-0557EE13BE8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nb-NO"/>
        </a:p>
      </dgm:t>
      <dgm:extLst>
        <a:ext uri="{E40237B7-FDA0-4F09-8148-C483321AD2D9}">
          <dgm14:cNvPr xmlns:dgm14="http://schemas.microsoft.com/office/drawing/2010/diagram" id="0" name="" descr="Et bilde som inneholder person, Menneskeansikt, smil, utendørs&#10;&#10;Automatisk generert beskrivelse">
            <a:extLst>
              <a:ext uri="{FF2B5EF4-FFF2-40B4-BE49-F238E27FC236}">
                <a16:creationId xmlns:a16="http://schemas.microsoft.com/office/drawing/2014/main" id="{5268A4C9-E0CB-34F4-5330-B0F6CB599BDC}"/>
              </a:ext>
            </a:extLst>
          </dgm14:cNvPr>
        </a:ext>
      </dgm:extLst>
    </dgm:pt>
    <dgm:pt modelId="{62A24739-10B7-4ACD-8822-DBB28B6A0830}" type="parTrans" cxnId="{6FC931ED-F6AD-4696-AA2A-0557EE13BE8C}">
      <dgm:prSet/>
      <dgm:spPr/>
      <dgm:t>
        <a:bodyPr/>
        <a:lstStyle/>
        <a:p>
          <a:endParaRPr lang="nb-NO"/>
        </a:p>
      </dgm:t>
    </dgm:pt>
    <dgm:pt modelId="{9960F348-9F26-45A0-AF9A-81BC095E4DC3}" type="pres">
      <dgm:prSet presAssocID="{4C89B5E7-3018-42BE-B7F2-FF35497B49C9}" presName="Name0" presStyleCnt="0">
        <dgm:presLayoutVars>
          <dgm:chMax val="7"/>
          <dgm:chPref val="7"/>
          <dgm:dir/>
        </dgm:presLayoutVars>
      </dgm:prSet>
      <dgm:spPr/>
    </dgm:pt>
    <dgm:pt modelId="{A8814E2C-1C65-480A-9FCF-3AB6C76B34EA}" type="pres">
      <dgm:prSet presAssocID="{4C89B5E7-3018-42BE-B7F2-FF35497B49C9}" presName="Name1" presStyleCnt="0"/>
      <dgm:spPr/>
    </dgm:pt>
    <dgm:pt modelId="{0C91CD52-2D7F-4390-B9DC-1601F1B72D08}" type="pres">
      <dgm:prSet presAssocID="{02A00EFA-7286-4213-9D83-B66A88D13DB6}" presName="picture_1" presStyleCnt="0"/>
      <dgm:spPr/>
    </dgm:pt>
    <dgm:pt modelId="{69CA072A-371F-451B-9707-FC79D086D0DB}" type="pres">
      <dgm:prSet presAssocID="{02A00EFA-7286-4213-9D83-B66A88D13DB6}" presName="pictureRepeatNode" presStyleLbl="alignImgPlace1" presStyleIdx="0" presStyleCnt="1" custScaleX="200000" custScaleY="196899" custLinFactNeighborX="17951" custLinFactNeighborY="-20297"/>
      <dgm:spPr/>
    </dgm:pt>
    <dgm:pt modelId="{647FCAAA-152D-4F67-84CB-06E817AB0B8C}" type="pres">
      <dgm:prSet presAssocID="{22DECE88-CC73-49ED-B9E9-460E2F146481}" presName="text_1" presStyleLbl="node1" presStyleIdx="0" presStyleCnt="0">
        <dgm:presLayoutVars>
          <dgm:bulletEnabled val="1"/>
        </dgm:presLayoutVars>
      </dgm:prSet>
      <dgm:spPr/>
    </dgm:pt>
  </dgm:ptLst>
  <dgm:cxnLst>
    <dgm:cxn modelId="{5F297A06-C8B5-4DAC-9B62-D47C56EE4E96}" type="presOf" srcId="{22DECE88-CC73-49ED-B9E9-460E2F146481}" destId="{647FCAAA-152D-4F67-84CB-06E817AB0B8C}" srcOrd="0" destOrd="0" presId="urn:microsoft.com/office/officeart/2008/layout/CircularPictureCallout"/>
    <dgm:cxn modelId="{1BBA3769-00C2-40F1-B2D3-02CFDA6D1CC1}" type="presOf" srcId="{02A00EFA-7286-4213-9D83-B66A88D13DB6}" destId="{69CA072A-371F-451B-9707-FC79D086D0DB}" srcOrd="0" destOrd="0" presId="urn:microsoft.com/office/officeart/2008/layout/CircularPictureCallout"/>
    <dgm:cxn modelId="{6FC931ED-F6AD-4696-AA2A-0557EE13BE8C}" srcId="{4C89B5E7-3018-42BE-B7F2-FF35497B49C9}" destId="{22DECE88-CC73-49ED-B9E9-460E2F146481}" srcOrd="0" destOrd="0" parTransId="{62A24739-10B7-4ACD-8822-DBB28B6A0830}" sibTransId="{02A00EFA-7286-4213-9D83-B66A88D13DB6}"/>
    <dgm:cxn modelId="{E4D22BFA-C9A9-41CA-AD8A-6D5DC221E124}" type="presOf" srcId="{4C89B5E7-3018-42BE-B7F2-FF35497B49C9}" destId="{9960F348-9F26-45A0-AF9A-81BC095E4DC3}" srcOrd="0" destOrd="0" presId="urn:microsoft.com/office/officeart/2008/layout/CircularPictureCallout"/>
    <dgm:cxn modelId="{384F893D-FBE0-4C29-9FBB-5FCD0CEAB8DC}" type="presParOf" srcId="{9960F348-9F26-45A0-AF9A-81BC095E4DC3}" destId="{A8814E2C-1C65-480A-9FCF-3AB6C76B34EA}" srcOrd="0" destOrd="0" presId="urn:microsoft.com/office/officeart/2008/layout/CircularPictureCallout"/>
    <dgm:cxn modelId="{F5BA0F0C-69A7-43F8-8401-354EBA0A569A}" type="presParOf" srcId="{A8814E2C-1C65-480A-9FCF-3AB6C76B34EA}" destId="{0C91CD52-2D7F-4390-B9DC-1601F1B72D08}" srcOrd="0" destOrd="0" presId="urn:microsoft.com/office/officeart/2008/layout/CircularPictureCallout"/>
    <dgm:cxn modelId="{5CEDF356-3868-406C-8EC3-4775DEB45675}" type="presParOf" srcId="{0C91CD52-2D7F-4390-B9DC-1601F1B72D08}" destId="{69CA072A-371F-451B-9707-FC79D086D0DB}" srcOrd="0" destOrd="0" presId="urn:microsoft.com/office/officeart/2008/layout/CircularPictureCallout"/>
    <dgm:cxn modelId="{56BDD2A8-5108-4186-ABF3-507608725EC0}" type="presParOf" srcId="{A8814E2C-1C65-480A-9FCF-3AB6C76B34EA}" destId="{647FCAAA-152D-4F67-84CB-06E817AB0B8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A072A-371F-451B-9707-FC79D086D0DB}">
      <dsp:nvSpPr>
        <dsp:cNvPr id="0" name=""/>
        <dsp:cNvSpPr/>
      </dsp:nvSpPr>
      <dsp:spPr>
        <a:xfrm>
          <a:off x="0" y="0"/>
          <a:ext cx="1430011" cy="14078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FCAAA-152D-4F67-84CB-06E817AB0B8C}">
      <dsp:nvSpPr>
        <dsp:cNvPr id="0" name=""/>
        <dsp:cNvSpPr/>
      </dsp:nvSpPr>
      <dsp:spPr>
        <a:xfrm>
          <a:off x="486203" y="799227"/>
          <a:ext cx="457603" cy="2359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300" kern="1200" dirty="0"/>
        </a:p>
      </dsp:txBody>
      <dsp:txXfrm>
        <a:off x="486203" y="799227"/>
        <a:ext cx="457603" cy="235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913" cy="4972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3270" y="0"/>
            <a:ext cx="2887913" cy="4972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3AC6F-A867-46D9-91FA-A21F268729E6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427"/>
            <a:ext cx="2887913" cy="49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3270" y="9429427"/>
            <a:ext cx="2887913" cy="49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8058-99BE-46C3-B4A7-669959347F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8637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6FD70-6D91-42A2-84FA-86C6BD0D32A3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8B2B6-29D3-45B3-9EB0-6DF9231AE4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5029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B60A-E3EC-41B6-B89E-8E48E9E49BF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346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86206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2383A9B3-61DF-4B67-AC26-36D9E34DEC8E}" type="datetimeFigureOut">
              <a:rPr lang="nb-NO" smtClean="0"/>
              <a:pPr/>
              <a:t>04.09.2024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5" y="228600"/>
            <a:ext cx="745835" cy="811530"/>
          </a:xfrm>
          <a:prstGeom prst="rect">
            <a:avLst/>
          </a:prstGeom>
        </p:spPr>
      </p:pic>
      <p:pic>
        <p:nvPicPr>
          <p:cNvPr id="1025" name="Bild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40" y="322957"/>
            <a:ext cx="868680" cy="8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 userDrawn="1"/>
        </p:nvSpPr>
        <p:spPr>
          <a:xfrm>
            <a:off x="9616440" y="738098"/>
            <a:ext cx="137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nb-NO" sz="1200" dirty="0">
                <a:solidFill>
                  <a:schemeClr val="tx1"/>
                </a:solidFill>
                <a:effectLst/>
              </a:rPr>
              <a:t>Universitetsskole</a:t>
            </a:r>
            <a:endParaRPr lang="nb-NO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28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996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1602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176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13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412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304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7395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327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848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930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A9B3-61DF-4B67-AC26-36D9E34DEC8E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416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A9B3-61DF-4B67-AC26-36D9E34DEC8E}" type="datetimeFigureOut">
              <a:rPr lang="nb-NO" smtClean="0"/>
              <a:t>04.09.2024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C2859-F255-4518-BD00-224C4C3E2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11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21" Type="http://schemas.openxmlformats.org/officeDocument/2006/relationships/image" Target="../media/image24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1.xm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diagramData" Target="../diagrams/data1.xml"/><Relationship Id="rId10" Type="http://schemas.openxmlformats.org/officeDocument/2006/relationships/image" Target="../media/image17.png"/><Relationship Id="rId19" Type="http://schemas.microsoft.com/office/2007/relationships/diagramDrawing" Target="../diagrams/drawing1.xml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Relationship Id="rId2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ken.no/rosenvilde-vg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erteknikk.no/elev/rosenvild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71268" y="430307"/>
            <a:ext cx="9796732" cy="2745156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nb-NO" sz="4400" b="1" kern="0" dirty="0">
                <a:solidFill>
                  <a:srgbClr val="333399"/>
                </a:solidFill>
                <a:latin typeface="Calibri"/>
                <a:ea typeface="+mn-ea"/>
                <a:cs typeface="+mn-cs"/>
              </a:rPr>
              <a:t>Velkommen til foreldremøte for Vg2 studieforberedende utdanningsprogram 4.9.2024</a:t>
            </a:r>
            <a:br>
              <a:rPr lang="nb-NO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nb-NO" dirty="0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pic>
        <p:nvPicPr>
          <p:cNvPr id="10" name="Picture 4" descr="po nordisk yrkeds 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98" y="2344189"/>
            <a:ext cx="8082951" cy="346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18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3999" y="871567"/>
            <a:ext cx="9216045" cy="730587"/>
          </a:xfrm>
        </p:spPr>
        <p:txBody>
          <a:bodyPr>
            <a:normAutofit fontScale="90000"/>
          </a:bodyPr>
          <a:lstStyle/>
          <a:p>
            <a:r>
              <a:rPr lang="nb-NO" dirty="0"/>
              <a:t>Digitale distraksjoner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12801" y="2110154"/>
            <a:ext cx="10527322" cy="4149330"/>
          </a:xfrm>
        </p:spPr>
        <p:txBody>
          <a:bodyPr>
            <a:normAutofit fontScale="92500" lnSpcReduction="20000"/>
          </a:bodyPr>
          <a:lstStyle/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  <a:t>Læringsarbeid av god kvalitet krever konsentrasjon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  <a:t>Det er viktig å unngå digitale (og andre) distraksjoner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nb-NO" sz="3200" dirty="0">
                <a:latin typeface="Calibri" panose="020F0502020204030204" pitchFamily="34" charset="0"/>
                <a:cs typeface="Calibri" panose="020F0502020204030204" pitchFamily="34" charset="0"/>
              </a:rPr>
              <a:t>Skolereglene sier følgende:</a:t>
            </a:r>
          </a:p>
          <a:p>
            <a:pPr marL="1828800" lvl="3" indent="-457200" algn="l">
              <a:buFont typeface="Arial" panose="020B0604020202020204" pitchFamily="34" charset="0"/>
              <a:buChar char="•"/>
              <a:defRPr/>
            </a:pPr>
            <a:r>
              <a:rPr lang="nb-NO" sz="3200" b="0" i="0" dirty="0">
                <a:solidFill>
                  <a:srgbClr val="000000"/>
                </a:solidFill>
                <a:effectLst/>
                <a:latin typeface="Inter"/>
              </a:rPr>
              <a:t>8j (Oppførsel): Ikke bruke elektronisk utstyr, som for eksempel mobiltelefoner mens opplæringen foregår, hvis dette ikke er avtalt med lærer</a:t>
            </a:r>
          </a:p>
          <a:p>
            <a:pPr marL="1828800" lvl="3" indent="-457200" algn="l">
              <a:buFont typeface="Arial" panose="020B0604020202020204" pitchFamily="34" charset="0"/>
              <a:buChar char="•"/>
              <a:defRPr/>
            </a:pPr>
            <a:r>
              <a:rPr lang="nb-NO" sz="3200" b="0" i="0" dirty="0">
                <a:solidFill>
                  <a:srgbClr val="000000"/>
                </a:solidFill>
                <a:effectLst/>
                <a:latin typeface="Inter"/>
              </a:rPr>
              <a:t>På </a:t>
            </a:r>
            <a:r>
              <a:rPr lang="nb-NO" sz="3200" b="0" i="0" dirty="0" err="1">
                <a:solidFill>
                  <a:srgbClr val="000000"/>
                </a:solidFill>
                <a:effectLst/>
                <a:latin typeface="Inter"/>
              </a:rPr>
              <a:t>Rosenvilde</a:t>
            </a:r>
            <a:r>
              <a:rPr lang="nb-NO" sz="3200" b="0" i="0" dirty="0">
                <a:solidFill>
                  <a:srgbClr val="000000"/>
                </a:solidFill>
                <a:effectLst/>
                <a:latin typeface="Inter"/>
              </a:rPr>
              <a:t> skal mobiltelefonen ligge i sekken i flymodus, med mindre lærer har sagt at den kan brukes i undervisningen</a:t>
            </a:r>
          </a:p>
          <a:p>
            <a:pPr marL="1828800" lvl="3" indent="-457200" algn="l">
              <a:buFont typeface="Arial" panose="020B0604020202020204" pitchFamily="34" charset="0"/>
              <a:buChar char="•"/>
              <a:defRPr/>
            </a:pPr>
            <a:r>
              <a:rPr lang="nb-NO" sz="3200" b="0" i="0" dirty="0">
                <a:solidFill>
                  <a:srgbClr val="000000"/>
                </a:solidFill>
                <a:effectLst/>
                <a:latin typeface="Inter"/>
              </a:rPr>
              <a:t>Konsekvenser ved brudd: anmerkninger og evt. </a:t>
            </a:r>
            <a:r>
              <a:rPr lang="nb-NO" sz="3200" dirty="0">
                <a:solidFill>
                  <a:srgbClr val="000000"/>
                </a:solidFill>
                <a:latin typeface="Inter"/>
              </a:rPr>
              <a:t>n</a:t>
            </a:r>
            <a:r>
              <a:rPr lang="nb-NO" sz="3200" b="0" i="0" dirty="0">
                <a:solidFill>
                  <a:srgbClr val="000000"/>
                </a:solidFill>
                <a:effectLst/>
                <a:latin typeface="Inter"/>
              </a:rPr>
              <a:t>edsatt oppførselskarakter</a:t>
            </a:r>
            <a:endParaRPr lang="nb-NO" sz="4000" b="0" i="0" dirty="0">
              <a:solidFill>
                <a:srgbClr val="000000"/>
              </a:solidFill>
              <a:effectLst/>
              <a:latin typeface="Inter"/>
            </a:endParaRPr>
          </a:p>
          <a:p>
            <a:pPr marL="1828800" lvl="3" indent="-457200" algn="l">
              <a:buFont typeface="Arial" panose="020B0604020202020204" pitchFamily="34" charset="0"/>
              <a:buChar char="•"/>
              <a:defRPr/>
            </a:pPr>
            <a:endParaRPr lang="nb-NO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71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57453"/>
            <a:ext cx="7878791" cy="1093377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lang="nb-NO" altLang="nb-NO" sz="4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nb-NO" altLang="nb-NO" sz="4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nb-NO" altLang="nb-NO" sz="4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nb-NO" altLang="nb-NO" sz="4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br>
              <a:rPr lang="nb-NO" altLang="nb-NO" sz="4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nb-NO" altLang="nb-NO" sz="4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Ekstratilbud til elevene</a:t>
            </a:r>
            <a:endParaRPr lang="nb-NO" sz="44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1570892"/>
            <a:ext cx="8917354" cy="4657970"/>
          </a:xfrm>
        </p:spPr>
        <p:txBody>
          <a:bodyPr>
            <a:normAutofit lnSpcReduction="10000"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nb-NO" altLang="nb-NO" sz="4000" dirty="0"/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nb-NO" altLang="nb-NO" sz="4000" dirty="0"/>
              <a:t>Nytt studie- og karriereverksted onsdager kl. 14.30 – 16.00 og etter avtale med lærere og enkeltelever (lovende oppstart i dag)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nb-NO" altLang="nb-NO" sz="4000" dirty="0"/>
              <a:t>Realfagsverksted onsdager kl. 14.30 – 16.00 (lovende oppstart </a:t>
            </a:r>
            <a:r>
              <a:rPr lang="nb-NO" altLang="nb-NO" sz="4000"/>
              <a:t>for skoleåret i </a:t>
            </a:r>
            <a:r>
              <a:rPr lang="nb-NO" altLang="nb-NO" sz="4000" dirty="0"/>
              <a:t>dag)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nb-NO" altLang="nb-NO" sz="4000" dirty="0"/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nb-NO" altLang="nb-NO" sz="4000" dirty="0"/>
          </a:p>
          <a:p>
            <a:pPr algn="l"/>
            <a:endParaRPr lang="nb-NO" dirty="0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72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601786"/>
            <a:ext cx="9144000" cy="413311"/>
          </a:xfrm>
        </p:spPr>
        <p:txBody>
          <a:bodyPr>
            <a:normAutofit fontScale="90000"/>
          </a:bodyPr>
          <a:lstStyle/>
          <a:p>
            <a:r>
              <a:rPr lang="nb-NO" dirty="0"/>
              <a:t>Vurdering</a:t>
            </a: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1524000" y="1015098"/>
            <a:ext cx="9440174" cy="584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dirty="0"/>
              <a:t>Underveisvurdering skal fremme læring, øke kompetansen i fagene og gjøre opplæringen bedre tilpasset den enkelte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dirty="0"/>
              <a:t>Underveisvurdering: All vurdering fram til sluttvurdering, gis løpende, skal være læringsfremmende og skal bidra til å informere og motivere elevene, egenvurdering er en del av underveisvurderingen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dirty="0"/>
              <a:t>Underveisvurdering er en integrert del av læringsarbeidet og dialogen mellom lærer og elev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dirty="0"/>
              <a:t>Foresatte til umyndige elever blir invitert til samtale med kontaktlærer i løpet av første halvår (13.11. eller annet tidspunkt etter avtale)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dirty="0"/>
              <a:t>Eleven får halvårsvurdering med og uten karakter i januar, som inkluderer veiledning fra faglærer hvordan man kan øke kompetansen sin i faget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dirty="0"/>
              <a:t>Til sommeren settes det standpunktkarakter (sluttvurdering) i avsluttende fag mens det gis halvårsvurdering med og uten karakter i fag som videreføres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altLang="nb-NO" sz="2200" dirty="0"/>
          </a:p>
        </p:txBody>
      </p:sp>
    </p:spTree>
    <p:extLst>
      <p:ext uri="{BB962C8B-B14F-4D97-AF65-F5344CB8AC3E}">
        <p14:creationId xmlns:p14="http://schemas.microsoft.com/office/powerpoint/2010/main" val="3580019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872836"/>
            <a:ext cx="9144000" cy="806335"/>
          </a:xfrm>
        </p:spPr>
        <p:txBody>
          <a:bodyPr>
            <a:normAutofit fontScale="90000"/>
          </a:bodyPr>
          <a:lstStyle/>
          <a:p>
            <a:r>
              <a:rPr lang="nb-NO" dirty="0"/>
              <a:t>Eksamen</a:t>
            </a: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1524000" y="2366682"/>
            <a:ext cx="932585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nb-NO" altLang="nb-NO" sz="3600" dirty="0"/>
              <a:t>Alle elever på Vg2 ST, KDA og MK skal trekkes ut til eksamen i ett fag</a:t>
            </a:r>
            <a:endParaRPr lang="nb-NO" altLang="nb-NO" sz="3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84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872836"/>
            <a:ext cx="9144000" cy="806335"/>
          </a:xfrm>
        </p:spPr>
        <p:txBody>
          <a:bodyPr>
            <a:normAutofit fontScale="90000"/>
          </a:bodyPr>
          <a:lstStyle/>
          <a:p>
            <a:r>
              <a:rPr lang="nb-NO" dirty="0"/>
              <a:t>Fraværsgrense</a:t>
            </a: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1524000" y="1995488"/>
            <a:ext cx="9332422" cy="4633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nb-NO" altLang="nb-NO" sz="2800" dirty="0"/>
              <a:t>Hensikt: øke tilstedeværelse, motivere til jevn innsats og forhindre skulk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nb-NO" altLang="nb-NO" sz="2800" dirty="0"/>
              <a:t>Fraværsgrensen gjelder udokumentert timefravær i enkeltfag (høyere enn 10 %)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nb-NO" altLang="nb-NO" sz="2800" dirty="0"/>
              <a:t>Unntaksbestemmelse (10-15 %)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nb-NO" altLang="nb-NO" sz="2800" dirty="0"/>
              <a:t>Dokumentasjon av fravær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nb-NO" altLang="nb-NO" sz="2800" dirty="0"/>
              <a:t>Lærer må uansett ha vurderingsgrunnlag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nb-NO" altLang="nb-NO" sz="2800" dirty="0"/>
              <a:t>Elev og foresatte varsles straks </a:t>
            </a:r>
            <a:r>
              <a:rPr lang="nb-NO" altLang="nb-NO" sz="2800"/>
              <a:t>det er </a:t>
            </a:r>
            <a:r>
              <a:rPr lang="nb-NO" altLang="nb-NO" sz="2800" dirty="0"/>
              <a:t>fare for ikke vurdering til halvårsvurdering eller standpunkt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309166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787780" cy="1125887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nb-NO" altLang="nb-N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nb-NO" sz="36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738098"/>
            <a:ext cx="8567956" cy="5125807"/>
          </a:xfrm>
        </p:spPr>
        <p:txBody>
          <a:bodyPr>
            <a:normAutofit/>
          </a:bodyPr>
          <a:lstStyle/>
          <a:p>
            <a:pPr indent="0">
              <a:buFont typeface="Arial" panose="020B0604020202020204" pitchFamily="34" charset="0"/>
              <a:buNone/>
              <a:defRPr/>
            </a:pPr>
            <a:r>
              <a:rPr lang="nb-NO" sz="3600" dirty="0"/>
              <a:t>Nulltoleranse mot mobbing</a:t>
            </a:r>
          </a:p>
          <a:p>
            <a:pPr indent="0">
              <a:buFont typeface="Arial" panose="020B0604020202020204" pitchFamily="34" charset="0"/>
              <a:buNone/>
              <a:defRPr/>
            </a:pPr>
            <a:br>
              <a:rPr lang="nb-NO" sz="3600" dirty="0"/>
            </a:br>
            <a:r>
              <a:rPr lang="nn-NO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Alle elever har rett til </a:t>
            </a:r>
            <a:r>
              <a:rPr lang="nn-NO" b="0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Helvetica Neue"/>
              </a:rPr>
              <a:t>et trygt og godt skolemiljø </a:t>
            </a:r>
            <a:r>
              <a:rPr lang="nn-NO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som fremmer </a:t>
            </a:r>
            <a:r>
              <a:rPr lang="nn-NO" b="0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Helvetica Neue"/>
              </a:rPr>
              <a:t>helse, </a:t>
            </a:r>
            <a:r>
              <a:rPr lang="nn-NO" b="0" i="0" dirty="0" err="1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Helvetica Neue"/>
              </a:rPr>
              <a:t>inkludering</a:t>
            </a:r>
            <a:r>
              <a:rPr lang="nn-NO" b="0" i="0" dirty="0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Helvetica Neue"/>
              </a:rPr>
              <a:t>, trivsel og læring</a:t>
            </a:r>
            <a:r>
              <a:rPr lang="nn-NO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 Neue"/>
              </a:rPr>
              <a:t>.</a:t>
            </a:r>
            <a:r>
              <a:rPr lang="nb-NO" sz="2400" dirty="0"/>
              <a:t> </a:t>
            </a:r>
          </a:p>
          <a:p>
            <a:pPr indent="0">
              <a:buFont typeface="Arial" panose="020B0604020202020204" pitchFamily="34" charset="0"/>
              <a:buNone/>
              <a:defRPr/>
            </a:pPr>
            <a:br>
              <a:rPr lang="nb-NO" sz="2400" dirty="0"/>
            </a:br>
            <a:r>
              <a:rPr lang="nb-NO" sz="2400" dirty="0"/>
              <a:t>Det er elevenes </a:t>
            </a:r>
            <a:r>
              <a:rPr lang="nb-NO" sz="2400" dirty="0">
                <a:solidFill>
                  <a:schemeClr val="accent1"/>
                </a:solidFill>
              </a:rPr>
              <a:t>egen opplevelse </a:t>
            </a:r>
            <a:r>
              <a:rPr lang="nb-NO" sz="2400" dirty="0"/>
              <a:t>av hvordan de har det</a:t>
            </a:r>
            <a:br>
              <a:rPr lang="nb-NO" sz="2400" dirty="0"/>
            </a:br>
            <a:r>
              <a:rPr lang="nb-NO" sz="2400" dirty="0"/>
              <a:t>på skolen, som er avgjørende.</a:t>
            </a:r>
            <a:br>
              <a:rPr lang="nb-NO" sz="2400" dirty="0"/>
            </a:br>
            <a:br>
              <a:rPr lang="nb-NO" sz="2400" dirty="0"/>
            </a:br>
            <a:endParaRPr lang="nb-NO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  <a:p>
            <a:pPr algn="l"/>
            <a:endParaRPr lang="nb-NO" dirty="0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  <p:pic>
        <p:nvPicPr>
          <p:cNvPr id="5" name="Bilde 7">
            <a:extLst>
              <a:ext uri="{FF2B5EF4-FFF2-40B4-BE49-F238E27FC236}">
                <a16:creationId xmlns:a16="http://schemas.microsoft.com/office/drawing/2014/main" id="{445280E5-0676-4A4F-8208-E965ED57A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b="1450"/>
          <a:stretch>
            <a:fillRect/>
          </a:stretch>
        </p:blipFill>
        <p:spPr bwMode="auto">
          <a:xfrm>
            <a:off x="2483141" y="3775047"/>
            <a:ext cx="6677637" cy="234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900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787780" cy="1125887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nb-NO" altLang="nb-N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lang="nb-NO" sz="36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738098"/>
            <a:ext cx="8567956" cy="5125807"/>
          </a:xfrm>
        </p:spPr>
        <p:txBody>
          <a:bodyPr>
            <a:normAutofit/>
          </a:bodyPr>
          <a:lstStyle/>
          <a:p>
            <a:pPr indent="0">
              <a:buFont typeface="Arial" panose="020B0604020202020204" pitchFamily="34" charset="0"/>
              <a:buNone/>
              <a:defRPr/>
            </a:pPr>
            <a:br>
              <a:rPr lang="nb-NO" sz="3600" dirty="0"/>
            </a:br>
            <a:endParaRPr lang="nb-NO" dirty="0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EE310951-2452-4C28-96AD-0211A82BD8ED}"/>
              </a:ext>
            </a:extLst>
          </p:cNvPr>
          <p:cNvSpPr txBox="1"/>
          <p:nvPr/>
        </p:nvSpPr>
        <p:spPr>
          <a:xfrm>
            <a:off x="1266738" y="396786"/>
            <a:ext cx="633480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Font typeface="Arial" panose="020B0604020202020204" pitchFamily="34" charset="0"/>
              <a:buNone/>
              <a:defRPr/>
            </a:pPr>
            <a:r>
              <a:rPr lang="nb-NO" sz="2400" b="1" dirty="0"/>
              <a:t>Skolen skal </a:t>
            </a:r>
            <a:br>
              <a:rPr lang="nb-NO" dirty="0"/>
            </a:b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Alle som arbeider på skolen skal følge med på om elevene har et trygt og godt skolemiljø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Alle som arbeider på skolen skal gripe inn mot krenkelser når det er mulig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b="0" i="0" dirty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Alle som arbeider på skolen, skal melde fra til rektor hvis de får mistanke om eller kjennskap til at en elev ikke har et trygt og godt skolemiljø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b="0" i="0" dirty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Når skolen har mistanke om eller kjennskap til at en elev ikke har et trygt og godt skolemiljø, skal de snarest undersøke saken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b-NO" b="0" i="0" dirty="0">
                <a:solidFill>
                  <a:srgbClr val="30303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Når en elev ikke har det trygt og godt på skolen, skal skolen rette opp situasjonen med egnede tiltak</a:t>
            </a:r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0C9FD2C-A60F-4B39-AEC0-608DCB63F01D}"/>
              </a:ext>
            </a:extLst>
          </p:cNvPr>
          <p:cNvSpPr txBox="1"/>
          <p:nvPr/>
        </p:nvSpPr>
        <p:spPr>
          <a:xfrm>
            <a:off x="8028264" y="1585519"/>
            <a:ext cx="2959776" cy="2123210"/>
          </a:xfrm>
          <a:prstGeom prst="rect">
            <a:avLst/>
          </a:prstGeom>
          <a:solidFill>
            <a:srgbClr val="B6DEE0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nb-NO" sz="1197" dirty="0">
                <a:solidFill>
                  <a:prstClr val="black"/>
                </a:solidFill>
                <a:latin typeface="Arial" panose="020B0604020202020204" pitchFamily="34" charset="0"/>
                <a:cs typeface="Calibri" panose="020F0502020204030204" pitchFamily="34" charset="0"/>
              </a:rPr>
            </a:br>
            <a:r>
              <a:rPr lang="nb-NO" sz="2400" dirty="0">
                <a:solidFill>
                  <a:prstClr val="black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Å skape et trygt og godt miljø i skolen er et kontinuerlig og forebyggende arbeid</a:t>
            </a:r>
            <a:endParaRPr lang="nb-NO" sz="1197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Bilde 6">
            <a:extLst>
              <a:ext uri="{FF2B5EF4-FFF2-40B4-BE49-F238E27FC236}">
                <a16:creationId xmlns:a16="http://schemas.microsoft.com/office/drawing/2014/main" id="{D70E3C60-DB0A-41AC-B46E-6912311E0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"/>
          <a:stretch>
            <a:fillRect/>
          </a:stretch>
        </p:blipFill>
        <p:spPr bwMode="auto">
          <a:xfrm>
            <a:off x="3498980" y="4736437"/>
            <a:ext cx="4529284" cy="159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725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3">
            <a:extLst>
              <a:ext uri="{FF2B5EF4-FFF2-40B4-BE49-F238E27FC236}">
                <a16:creationId xmlns:a16="http://schemas.microsoft.com/office/drawing/2014/main" id="{82FBDDDC-67C1-420C-8010-8E656B7F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888"/>
          </a:xfrm>
        </p:spPr>
        <p:txBody>
          <a:bodyPr>
            <a:normAutofit fontScale="90000"/>
          </a:bodyPr>
          <a:lstStyle/>
          <a:p>
            <a:br>
              <a:rPr lang="nb-NO" altLang="nb-NO" sz="3200" dirty="0"/>
            </a:br>
            <a:r>
              <a:rPr lang="nb-NO" altLang="nb-NO" sz="3200" dirty="0"/>
              <a:t>		</a:t>
            </a:r>
            <a:r>
              <a:rPr lang="nb-NO" altLang="nb-NO" sz="4900" dirty="0"/>
              <a:t>Elevtjenesten - et lag rundt eleven</a:t>
            </a:r>
          </a:p>
        </p:txBody>
      </p:sp>
      <p:sp>
        <p:nvSpPr>
          <p:cNvPr id="8195" name="Plassholder for bunntekst 2">
            <a:extLst>
              <a:ext uri="{FF2B5EF4-FFF2-40B4-BE49-F238E27FC236}">
                <a16:creationId xmlns:a16="http://schemas.microsoft.com/office/drawing/2014/main" id="{003E30E6-1E5E-4CC8-BA3A-FA91A68FA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altLang="nb-NO">
                <a:latin typeface="Arial Narrow" panose="020B0606020202030204" pitchFamily="34" charset="0"/>
              </a:rPr>
              <a:t>MED ENTUSIASME FOR LÆRING</a:t>
            </a:r>
          </a:p>
        </p:txBody>
      </p:sp>
      <p:pic>
        <p:nvPicPr>
          <p:cNvPr id="8198" name="Bilde 8">
            <a:extLst>
              <a:ext uri="{FF2B5EF4-FFF2-40B4-BE49-F238E27FC236}">
                <a16:creationId xmlns:a16="http://schemas.microsoft.com/office/drawing/2014/main" id="{B9D3B40E-ADF2-4F74-96FC-B3F25986A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19549"/>
            <a:ext cx="4460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Bilde 4">
            <a:extLst>
              <a:ext uri="{FF2B5EF4-FFF2-40B4-BE49-F238E27FC236}">
                <a16:creationId xmlns:a16="http://schemas.microsoft.com/office/drawing/2014/main" id="{E2E225CD-C58B-482F-B1D8-573B2369D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6" y="1944688"/>
            <a:ext cx="1539875" cy="19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Bilde 9">
            <a:extLst>
              <a:ext uri="{FF2B5EF4-FFF2-40B4-BE49-F238E27FC236}">
                <a16:creationId xmlns:a16="http://schemas.microsoft.com/office/drawing/2014/main" id="{F8B0891B-DD1A-414E-BC0B-C0966D08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1590676"/>
            <a:ext cx="15176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Bilde 10">
            <a:extLst>
              <a:ext uri="{FF2B5EF4-FFF2-40B4-BE49-F238E27FC236}">
                <a16:creationId xmlns:a16="http://schemas.microsoft.com/office/drawing/2014/main" id="{D4E848F3-A037-4C11-AB0B-46F81E869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3200400"/>
            <a:ext cx="11572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Bilde 11">
            <a:extLst>
              <a:ext uri="{FF2B5EF4-FFF2-40B4-BE49-F238E27FC236}">
                <a16:creationId xmlns:a16="http://schemas.microsoft.com/office/drawing/2014/main" id="{DFECA4A2-E6BD-4AFE-8FFD-A3776E83A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9" y="2960689"/>
            <a:ext cx="11572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boks 2">
            <a:extLst>
              <a:ext uri="{FF2B5EF4-FFF2-40B4-BE49-F238E27FC236}">
                <a16:creationId xmlns:a16="http://schemas.microsoft.com/office/drawing/2014/main" id="{A24C16D5-D44B-44FE-A2C5-E637E0942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050" y="3294063"/>
            <a:ext cx="1136650" cy="3429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68580" tIns="34290" rIns="68580" bIns="34290"/>
          <a:lstStyle/>
          <a:p>
            <a:pPr>
              <a:lnSpc>
                <a:spcPct val="107000"/>
              </a:lnSpc>
              <a:spcAft>
                <a:spcPts val="600"/>
              </a:spcAft>
              <a:defRPr/>
            </a:pPr>
            <a:r>
              <a:rPr lang="nb-NO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Marianne </a:t>
            </a:r>
            <a:r>
              <a:rPr lang="nb-NO" sz="825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Gjestrum</a:t>
            </a:r>
            <a:br>
              <a:rPr lang="nb-NO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Rådgiver</a:t>
            </a:r>
          </a:p>
        </p:txBody>
      </p:sp>
      <p:pic>
        <p:nvPicPr>
          <p:cNvPr id="8204" name="Bilde 13">
            <a:extLst>
              <a:ext uri="{FF2B5EF4-FFF2-40B4-BE49-F238E27FC236}">
                <a16:creationId xmlns:a16="http://schemas.microsoft.com/office/drawing/2014/main" id="{03E3DDC4-1898-408B-ADF4-BBFAED43F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34" y="1564148"/>
            <a:ext cx="1466714" cy="172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Bilde 14">
            <a:extLst>
              <a:ext uri="{FF2B5EF4-FFF2-40B4-BE49-F238E27FC236}">
                <a16:creationId xmlns:a16="http://schemas.microsoft.com/office/drawing/2014/main" id="{E152AEB7-ECE8-4D65-87AE-42104E48C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64" y="3200400"/>
            <a:ext cx="115728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CE87F930-D949-4EBA-9A58-3E2C132382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3479" y="3827463"/>
            <a:ext cx="1688752" cy="148405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212" name="Bilde 24">
            <a:extLst>
              <a:ext uri="{FF2B5EF4-FFF2-40B4-BE49-F238E27FC236}">
                <a16:creationId xmlns:a16="http://schemas.microsoft.com/office/drawing/2014/main" id="{0549A752-17C5-4A94-98FC-4833DC7B7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937" y="3706813"/>
            <a:ext cx="158520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Bilde 23">
            <a:extLst>
              <a:ext uri="{FF2B5EF4-FFF2-40B4-BE49-F238E27FC236}">
                <a16:creationId xmlns:a16="http://schemas.microsoft.com/office/drawing/2014/main" id="{1F7EAFA6-BBDF-4EC8-AE4B-17B5EB691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533" y="5340349"/>
            <a:ext cx="13001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992C6C13-B3DB-45DC-A398-B77B430C54D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4000"/>
          <a:stretch/>
        </p:blipFill>
        <p:spPr>
          <a:xfrm>
            <a:off x="5388697" y="1790080"/>
            <a:ext cx="1430011" cy="144907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215" name="Rectangle 3">
            <a:extLst>
              <a:ext uri="{FF2B5EF4-FFF2-40B4-BE49-F238E27FC236}">
                <a16:creationId xmlns:a16="http://schemas.microsoft.com/office/drawing/2014/main" id="{14C82B3C-56C8-4E85-8E2C-FF903DCC7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284289"/>
            <a:ext cx="1381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b-NO" altLang="nb-NO"/>
          </a:p>
        </p:txBody>
      </p:sp>
      <p:sp>
        <p:nvSpPr>
          <p:cNvPr id="8216" name="TekstSylinder 26">
            <a:extLst>
              <a:ext uri="{FF2B5EF4-FFF2-40B4-BE49-F238E27FC236}">
                <a16:creationId xmlns:a16="http://schemas.microsoft.com/office/drawing/2014/main" id="{6FE16E6A-9C4D-4DA4-9A96-D4E099658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0" y="5354638"/>
            <a:ext cx="1223963" cy="3385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altLang="nb-NO" sz="800" dirty="0">
                <a:latin typeface="+mn-lt"/>
              </a:rPr>
              <a:t>Eivind Galteland</a:t>
            </a:r>
          </a:p>
          <a:p>
            <a:r>
              <a:rPr lang="nb-NO" altLang="nb-NO" sz="800" dirty="0">
                <a:latin typeface="+mn-lt"/>
              </a:rPr>
              <a:t>Miljøarbeider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ECAC7A9-646B-428F-8153-99380700187F}"/>
              </a:ext>
            </a:extLst>
          </p:cNvPr>
          <p:cNvSpPr txBox="1"/>
          <p:nvPr/>
        </p:nvSpPr>
        <p:spPr>
          <a:xfrm>
            <a:off x="4215384" y="5354638"/>
            <a:ext cx="117331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800" dirty="0">
                <a:latin typeface="+mn-lt"/>
              </a:rPr>
              <a:t>Melissa </a:t>
            </a:r>
            <a:r>
              <a:rPr lang="nb-NO" sz="800" dirty="0" err="1">
                <a:latin typeface="+mn-lt"/>
              </a:rPr>
              <a:t>Paverani</a:t>
            </a:r>
            <a:endParaRPr lang="nb-NO" sz="800" dirty="0">
              <a:latin typeface="+mn-lt"/>
            </a:endParaRPr>
          </a:p>
          <a:p>
            <a:r>
              <a:rPr lang="nb-NO" sz="800" dirty="0"/>
              <a:t>PPT-rådgiver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69FF436-7E11-49AD-87D3-51C66410EE3A}"/>
              </a:ext>
            </a:extLst>
          </p:cNvPr>
          <p:cNvSpPr txBox="1"/>
          <p:nvPr/>
        </p:nvSpPr>
        <p:spPr>
          <a:xfrm>
            <a:off x="5970290" y="5354638"/>
            <a:ext cx="1585205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800" dirty="0"/>
              <a:t>Anne Bjåland</a:t>
            </a:r>
          </a:p>
          <a:p>
            <a:r>
              <a:rPr lang="nb-NO" sz="800" dirty="0" err="1"/>
              <a:t>Spes.ped</a:t>
            </a:r>
            <a:r>
              <a:rPr lang="nb-NO" sz="800" dirty="0"/>
              <a:t>. koordinator</a:t>
            </a:r>
          </a:p>
        </p:txBody>
      </p:sp>
      <p:pic>
        <p:nvPicPr>
          <p:cNvPr id="6" name="Bilde 5" descr="Et bilde som inneholder Menneskeansikt, Skjegg, person, Ansiktshår&#10;&#10;Automatisk generert beskrivelse">
            <a:extLst>
              <a:ext uri="{FF2B5EF4-FFF2-40B4-BE49-F238E27FC236}">
                <a16:creationId xmlns:a16="http://schemas.microsoft.com/office/drawing/2014/main" id="{A362876F-6EC2-9E49-C961-E746EF84C14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9"/>
          <a:stretch/>
        </p:blipFill>
        <p:spPr>
          <a:xfrm>
            <a:off x="2328578" y="3892550"/>
            <a:ext cx="1223963" cy="142947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F0762809-BDE4-217E-016A-DF0AB4184976}"/>
              </a:ext>
            </a:extLst>
          </p:cNvPr>
          <p:cNvSpPr txBox="1"/>
          <p:nvPr/>
        </p:nvSpPr>
        <p:spPr>
          <a:xfrm>
            <a:off x="6886372" y="3200400"/>
            <a:ext cx="1430010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800" dirty="0"/>
              <a:t>Mona Lopez </a:t>
            </a:r>
            <a:r>
              <a:rPr lang="nb-NO" sz="800" dirty="0" err="1"/>
              <a:t>Sandeng</a:t>
            </a:r>
            <a:endParaRPr lang="nb-NO" sz="800" dirty="0"/>
          </a:p>
          <a:p>
            <a:r>
              <a:rPr lang="nb-NO" sz="800" dirty="0"/>
              <a:t>Helsesykepleier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BDA8B9D-37A0-0AC2-C9EC-311B594DC45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4000"/>
          <a:stretch/>
        </p:blipFill>
        <p:spPr>
          <a:xfrm>
            <a:off x="4120188" y="3786225"/>
            <a:ext cx="1430011" cy="144907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3792F9E-0277-F5D1-F275-475E82ECD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7415543"/>
              </p:ext>
            </p:extLst>
          </p:nvPr>
        </p:nvGraphicFramePr>
        <p:xfrm>
          <a:off x="4120187" y="3786225"/>
          <a:ext cx="1430011" cy="155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6" name="TekstSylinder 15">
            <a:extLst>
              <a:ext uri="{FF2B5EF4-FFF2-40B4-BE49-F238E27FC236}">
                <a16:creationId xmlns:a16="http://schemas.microsoft.com/office/drawing/2014/main" id="{01A04A1E-31F8-1251-C89D-D76943D46ED7}"/>
              </a:ext>
            </a:extLst>
          </p:cNvPr>
          <p:cNvSpPr txBox="1"/>
          <p:nvPr/>
        </p:nvSpPr>
        <p:spPr>
          <a:xfrm>
            <a:off x="10217927" y="5322717"/>
            <a:ext cx="1270440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000" dirty="0"/>
              <a:t>Veslemøy </a:t>
            </a:r>
            <a:r>
              <a:rPr lang="nb-NO" sz="1000" dirty="0" err="1"/>
              <a:t>Wisted</a:t>
            </a:r>
            <a:endParaRPr lang="nb-NO" sz="1000" dirty="0"/>
          </a:p>
          <a:p>
            <a:r>
              <a:rPr lang="nb-NO" sz="1000" dirty="0"/>
              <a:t>PPT-rådgiver</a:t>
            </a:r>
          </a:p>
        </p:txBody>
      </p:sp>
      <p:pic>
        <p:nvPicPr>
          <p:cNvPr id="28" name="Bilde 27">
            <a:extLst>
              <a:ext uri="{FF2B5EF4-FFF2-40B4-BE49-F238E27FC236}">
                <a16:creationId xmlns:a16="http://schemas.microsoft.com/office/drawing/2014/main" id="{28D63D4B-6813-B37A-4CA4-FCE74E9DEC7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60352" y="1564148"/>
            <a:ext cx="1944793" cy="2432515"/>
          </a:xfrm>
          <a:prstGeom prst="rect">
            <a:avLst/>
          </a:prstGeom>
        </p:spPr>
      </p:pic>
      <p:pic>
        <p:nvPicPr>
          <p:cNvPr id="26" name="Bilde 25" descr="Et bilde som inneholder Menneskeansikt, person, klær, smil&#10;&#10;Automatisk generert beskrivelse">
            <a:extLst>
              <a:ext uri="{FF2B5EF4-FFF2-40B4-BE49-F238E27FC236}">
                <a16:creationId xmlns:a16="http://schemas.microsoft.com/office/drawing/2014/main" id="{511DF3F9-7B16-4ABF-E725-3B894939B8C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3" t="11022" r="-11248"/>
          <a:stretch/>
        </p:blipFill>
        <p:spPr>
          <a:xfrm>
            <a:off x="6917957" y="1590676"/>
            <a:ext cx="1698577" cy="1560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70DF72A-2F6F-080E-3DF7-A92F46E040A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738501" y="3411873"/>
            <a:ext cx="1938696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87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3999" y="738099"/>
            <a:ext cx="8156895" cy="931310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nb-NO" altLang="nb-NO" sz="3600" b="1" dirty="0"/>
              <a:t>Mer informasjon</a:t>
            </a:r>
            <a:endParaRPr lang="nb-NO" sz="3600" b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1" y="2188308"/>
            <a:ext cx="8964246" cy="3087078"/>
          </a:xfrm>
        </p:spPr>
        <p:txBody>
          <a:bodyPr>
            <a:normAutofit/>
          </a:bodyPr>
          <a:lstStyle/>
          <a:p>
            <a:pPr algn="l"/>
            <a:r>
              <a:rPr lang="nb-NO" altLang="nb-NO" dirty="0"/>
              <a:t>	</a:t>
            </a:r>
          </a:p>
          <a:p>
            <a:pPr algn="l"/>
            <a:endParaRPr lang="nb-NO" altLang="nb-NO" dirty="0"/>
          </a:p>
          <a:p>
            <a:pPr algn="l"/>
            <a:endParaRPr lang="nb-NO" dirty="0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7452"/>
            <a:ext cx="594360" cy="871607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02122F4-F546-4FD7-9D4B-9E98E4E17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3" t="-24914" r="2263" b="24914"/>
          <a:stretch/>
        </p:blipFill>
        <p:spPr bwMode="auto">
          <a:xfrm>
            <a:off x="2250831" y="2708575"/>
            <a:ext cx="7260492" cy="349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836414F-278D-42A3-898F-1262A9C7919E}"/>
              </a:ext>
            </a:extLst>
          </p:cNvPr>
          <p:cNvSpPr txBox="1"/>
          <p:nvPr/>
        </p:nvSpPr>
        <p:spPr>
          <a:xfrm>
            <a:off x="3618523" y="2037372"/>
            <a:ext cx="3688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dirty="0">
              <a:hlinkClick r:id="rId4"/>
            </a:endParaRPr>
          </a:p>
          <a:p>
            <a:pPr algn="ctr"/>
            <a:r>
              <a:rPr lang="nb-NO" dirty="0">
                <a:hlinkClick r:id="rId4"/>
              </a:rPr>
              <a:t>www.afk.no/rosenvilde-vgs</a:t>
            </a:r>
            <a:endParaRPr lang="nb-NO" dirty="0"/>
          </a:p>
          <a:p>
            <a:pPr algn="ctr"/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FB7FFC8-C01A-4298-AEF1-94CD89BB59D5}"/>
              </a:ext>
            </a:extLst>
          </p:cNvPr>
          <p:cNvSpPr txBox="1"/>
          <p:nvPr/>
        </p:nvSpPr>
        <p:spPr>
          <a:xfrm>
            <a:off x="4038600" y="1820344"/>
            <a:ext cx="315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Se </a:t>
            </a:r>
            <a:r>
              <a:rPr lang="nb-NO" dirty="0" err="1"/>
              <a:t>Rosenvildes</a:t>
            </a:r>
            <a:r>
              <a:rPr lang="nb-NO" dirty="0"/>
              <a:t> hjemmeside:</a:t>
            </a:r>
          </a:p>
        </p:txBody>
      </p:sp>
    </p:spTree>
    <p:extLst>
      <p:ext uri="{BB962C8B-B14F-4D97-AF65-F5344CB8AC3E}">
        <p14:creationId xmlns:p14="http://schemas.microsoft.com/office/powerpoint/2010/main" val="233038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738098"/>
            <a:ext cx="7777942" cy="828214"/>
          </a:xfrm>
        </p:spPr>
        <p:txBody>
          <a:bodyPr>
            <a:normAutofit/>
          </a:bodyPr>
          <a:lstStyle/>
          <a:p>
            <a:r>
              <a:rPr lang="nb-NO" sz="3600" dirty="0"/>
              <a:t>Program</a:t>
            </a: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5EFF264D-2025-769E-F027-B0B58F3B9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345330"/>
              </p:ext>
            </p:extLst>
          </p:nvPr>
        </p:nvGraphicFramePr>
        <p:xfrm>
          <a:off x="1629015" y="1825625"/>
          <a:ext cx="8675274" cy="3496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9056">
                  <a:extLst>
                    <a:ext uri="{9D8B030D-6E8A-4147-A177-3AD203B41FA5}">
                      <a16:colId xmlns:a16="http://schemas.microsoft.com/office/drawing/2014/main" val="417765041"/>
                    </a:ext>
                  </a:extLst>
                </a:gridCol>
                <a:gridCol w="4226218">
                  <a:extLst>
                    <a:ext uri="{9D8B030D-6E8A-4147-A177-3AD203B41FA5}">
                      <a16:colId xmlns:a16="http://schemas.microsoft.com/office/drawing/2014/main" val="874608042"/>
                    </a:ext>
                  </a:extLst>
                </a:gridCol>
              </a:tblGrid>
              <a:tr h="753035">
                <a:tc>
                  <a:txBody>
                    <a:bodyPr/>
                    <a:lstStyle/>
                    <a:p>
                      <a:r>
                        <a:rPr lang="nb-NO" dirty="0"/>
                        <a:t>Tid</a:t>
                      </a:r>
                      <a:r>
                        <a:rPr lang="nb-NO" baseline="0" dirty="0"/>
                        <a:t> 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Aktivitet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215289"/>
                  </a:ext>
                </a:extLst>
              </a:tr>
              <a:tr h="814507">
                <a:tc>
                  <a:txBody>
                    <a:bodyPr/>
                    <a:lstStyle/>
                    <a:p>
                      <a:r>
                        <a:rPr lang="nb-NO" sz="2400" dirty="0"/>
                        <a:t>18.30 - 19.30 Studieforberedende (nye gymsal)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Informasjon om skolen ved rektor og om videre opplæring og karriereveiledning ved elevtjenesten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058749"/>
                  </a:ext>
                </a:extLst>
              </a:tr>
              <a:tr h="1082770">
                <a:tc>
                  <a:txBody>
                    <a:bodyPr/>
                    <a:lstStyle/>
                    <a:p>
                      <a:r>
                        <a:rPr lang="nb-NO" sz="2400" dirty="0"/>
                        <a:t>19.30 – 20.30 (ulike klasserom)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Kontaktlærerne informerer om fag, klassemiljø og satsingsområder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504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09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872836"/>
            <a:ext cx="9144000" cy="666795"/>
          </a:xfrm>
        </p:spPr>
        <p:txBody>
          <a:bodyPr>
            <a:normAutofit fontScale="90000"/>
          </a:bodyPr>
          <a:lstStyle/>
          <a:p>
            <a:r>
              <a:rPr lang="nb-NO" dirty="0"/>
              <a:t>Utdanningstilbud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2047631"/>
            <a:ext cx="9144000" cy="3569398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200" dirty="0"/>
              <a:t>Medier og kommunikasjon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200" dirty="0"/>
              <a:t>Kunst, design og arkitektur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200" dirty="0"/>
              <a:t>Studiespesialisering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200" dirty="0"/>
              <a:t>Helse- og oppvekstfag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200" dirty="0"/>
              <a:t>Restaurant- og </a:t>
            </a:r>
            <a:r>
              <a:rPr lang="nb-NO" altLang="nb-NO" sz="3200" dirty="0" err="1"/>
              <a:t>matfag</a:t>
            </a:r>
            <a:endParaRPr lang="nb-NO" altLang="nb-NO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200" dirty="0"/>
              <a:t>Informasjonsteknologi og medieproduksjon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altLang="nb-NO" sz="3200" dirty="0"/>
              <a:t>Påbygging til generell studiekompetanse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872836"/>
            <a:ext cx="9144000" cy="806335"/>
          </a:xfrm>
        </p:spPr>
        <p:txBody>
          <a:bodyPr>
            <a:normAutofit fontScale="90000"/>
          </a:bodyPr>
          <a:lstStyle/>
          <a:p>
            <a:r>
              <a:rPr lang="nb-NO" dirty="0"/>
              <a:t>Skolens plattform</a:t>
            </a: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>
          <a:xfrm>
            <a:off x="1523999" y="1878675"/>
            <a:ext cx="9340736" cy="404829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På </a:t>
            </a:r>
            <a:r>
              <a:rPr lang="nb-NO" dirty="0" err="1"/>
              <a:t>Rosenvilde</a:t>
            </a:r>
            <a:r>
              <a:rPr lang="nb-NO" dirty="0"/>
              <a:t> skal vi utfordre hverandre til å tørre mer og skape et stimulerende miljø for både elever og medarbeidere, der vi utvikler elevenes faglige og sosiale kompetanse, kreativitet og evne til å mestre livet og bygge samfunnet.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 err="1"/>
              <a:t>Rosenvilde</a:t>
            </a:r>
            <a:r>
              <a:rPr lang="nb-NO" dirty="0"/>
              <a:t> skal være en skole preget av godt humør, raushet og takhøyde, der vi deler kunnskap til beste for fellesskapet.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b="1" dirty="0"/>
              <a:t>Verdier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1"/>
                </a:solidFill>
              </a:rPr>
              <a:t>K</a:t>
            </a:r>
            <a:r>
              <a:rPr lang="nb-NO" dirty="0"/>
              <a:t>unnskapstørst, </a:t>
            </a:r>
            <a:r>
              <a:rPr lang="nb-NO" dirty="0">
                <a:solidFill>
                  <a:schemeClr val="accent1"/>
                </a:solidFill>
              </a:rPr>
              <a:t>i</a:t>
            </a:r>
            <a:r>
              <a:rPr lang="nb-NO" dirty="0"/>
              <a:t>nkluderende, </a:t>
            </a:r>
            <a:r>
              <a:rPr lang="nb-NO" dirty="0">
                <a:solidFill>
                  <a:schemeClr val="accent1"/>
                </a:solidFill>
              </a:rPr>
              <a:t>m</a:t>
            </a:r>
            <a:r>
              <a:rPr lang="nb-NO" dirty="0"/>
              <a:t>odig, </a:t>
            </a:r>
            <a:r>
              <a:rPr lang="nb-NO" dirty="0">
                <a:solidFill>
                  <a:schemeClr val="accent1"/>
                </a:solidFill>
              </a:rPr>
              <a:t>e</a:t>
            </a:r>
            <a:r>
              <a:rPr lang="nb-NO" dirty="0"/>
              <a:t>ntusiastisk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b="1" dirty="0"/>
              <a:t>Visjon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Med entusiasme for læring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9225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417250"/>
            <a:ext cx="9144000" cy="1065321"/>
          </a:xfrm>
        </p:spPr>
        <p:txBody>
          <a:bodyPr>
            <a:normAutofit/>
          </a:bodyPr>
          <a:lstStyle/>
          <a:p>
            <a:r>
              <a:rPr lang="nb-NO" dirty="0"/>
              <a:t>Verdt å vite om </a:t>
            </a:r>
            <a:r>
              <a:rPr lang="nb-NO" dirty="0" err="1"/>
              <a:t>Rosenvilde</a:t>
            </a:r>
            <a:endParaRPr lang="nb-NO" dirty="0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1379913" y="1813910"/>
            <a:ext cx="9743807" cy="4932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388" indent="-306388" algn="l" defTabSz="449263"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Seier i Fritt ord-konkurranse (skriveferdigheter) i 2024 (konkurranse til fremme for ytringsfrihet)</a:t>
            </a:r>
          </a:p>
          <a:p>
            <a:pPr marL="306388" indent="-306388" algn="l" defTabSz="449263"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Elever på restaurant- og matfag vant Tine Matcup (uoffisielt NM) i 2022</a:t>
            </a:r>
          </a:p>
          <a:p>
            <a:pPr marL="306388" indent="-306388" algn="l"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To elever ble norgesmestere i barne- og ungdomsarbeiderfag 2017-18</a:t>
            </a:r>
          </a:p>
          <a:p>
            <a:pPr marL="306388" indent="-306388" algn="l"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Utnevnt av </a:t>
            </a:r>
            <a:r>
              <a:rPr lang="nb-NO" sz="3200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Udir</a:t>
            </a: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 til demonstrasjonsskole 2007-09</a:t>
            </a:r>
          </a:p>
          <a:p>
            <a:pPr marL="306388" indent="-306388" algn="l"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nb-NO" sz="3200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Feiret 100-års jubileum i 2017</a:t>
            </a:r>
          </a:p>
          <a:p>
            <a:pPr defTabSz="449263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tabLst>
                <a:tab pos="952500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endParaRPr lang="nb-NO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8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872836"/>
            <a:ext cx="9144000" cy="806335"/>
          </a:xfrm>
        </p:spPr>
        <p:txBody>
          <a:bodyPr>
            <a:normAutofit fontScale="90000"/>
          </a:bodyPr>
          <a:lstStyle/>
          <a:p>
            <a:r>
              <a:rPr lang="nb-NO" dirty="0"/>
              <a:t>Satsingsområder på </a:t>
            </a:r>
            <a:r>
              <a:rPr lang="nb-NO" dirty="0" err="1"/>
              <a:t>Rosenvilde</a:t>
            </a:r>
            <a:endParaRPr lang="nb-NO" dirty="0"/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1062990" y="2738053"/>
            <a:ext cx="9510799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2800" dirty="0" err="1">
                <a:latin typeface="Arial" panose="020B0604020202020204" pitchFamily="34" charset="0"/>
              </a:rPr>
              <a:t>Læringsstrategier</a:t>
            </a:r>
            <a:r>
              <a:rPr lang="en-US" altLang="nb-NO" sz="2800" dirty="0">
                <a:latin typeface="Arial" panose="020B0604020202020204" pitchFamily="34" charset="0"/>
              </a:rPr>
              <a:t>, </a:t>
            </a:r>
            <a:r>
              <a:rPr lang="en-US" altLang="nb-NO" sz="2800" dirty="0" err="1">
                <a:latin typeface="Arial" panose="020B0604020202020204" pitchFamily="34" charset="0"/>
              </a:rPr>
              <a:t>studieteknikk</a:t>
            </a:r>
            <a:r>
              <a:rPr lang="en-US" altLang="nb-NO" sz="2800" dirty="0">
                <a:latin typeface="Arial" panose="020B0604020202020204" pitchFamily="34" charset="0"/>
              </a:rPr>
              <a:t> </a:t>
            </a:r>
            <a:r>
              <a:rPr lang="en-US" altLang="nb-NO" sz="2800" dirty="0" err="1">
                <a:latin typeface="Arial" panose="020B0604020202020204" pitchFamily="34" charset="0"/>
              </a:rPr>
              <a:t>og</a:t>
            </a:r>
            <a:endParaRPr lang="en-US" altLang="nb-NO" sz="28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r>
              <a:rPr lang="en-US" altLang="nb-NO" sz="2800" dirty="0">
                <a:latin typeface="Arial" panose="020B0604020202020204" pitchFamily="34" charset="0"/>
              </a:rPr>
              <a:t>   </a:t>
            </a:r>
            <a:r>
              <a:rPr lang="en-US" altLang="nb-NO" sz="2800" dirty="0" err="1">
                <a:latin typeface="Arial" panose="020B0604020202020204" pitchFamily="34" charset="0"/>
              </a:rPr>
              <a:t>grunnleggende</a:t>
            </a:r>
            <a:r>
              <a:rPr lang="en-US" altLang="nb-NO" sz="2800" dirty="0">
                <a:latin typeface="Arial" panose="020B0604020202020204" pitchFamily="34" charset="0"/>
              </a:rPr>
              <a:t> </a:t>
            </a:r>
            <a:r>
              <a:rPr lang="en-US" altLang="nb-NO" sz="2800" dirty="0" err="1">
                <a:latin typeface="Arial" panose="020B0604020202020204" pitchFamily="34" charset="0"/>
              </a:rPr>
              <a:t>ferdigheter</a:t>
            </a:r>
            <a:endParaRPr lang="en-US" altLang="nb-NO" sz="2800" dirty="0"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nb-NO" sz="2800" dirty="0"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2800" dirty="0" err="1">
                <a:latin typeface="Arial" panose="020B0604020202020204" pitchFamily="34" charset="0"/>
              </a:rPr>
              <a:t>Vurdering</a:t>
            </a:r>
            <a:r>
              <a:rPr lang="en-US" altLang="nb-NO" sz="2800" dirty="0">
                <a:latin typeface="Arial" panose="020B0604020202020204" pitchFamily="34" charset="0"/>
              </a:rPr>
              <a:t> for </a:t>
            </a:r>
            <a:r>
              <a:rPr lang="en-US" altLang="nb-NO" sz="2800" dirty="0" err="1">
                <a:latin typeface="Arial" panose="020B0604020202020204" pitchFamily="34" charset="0"/>
              </a:rPr>
              <a:t>læring</a:t>
            </a:r>
            <a:endParaRPr lang="en-US" altLang="nb-NO" sz="28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endParaRPr lang="en-US" altLang="nb-NO" sz="2800" dirty="0"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2800" dirty="0" err="1">
                <a:latin typeface="Arial" panose="020B0604020202020204" pitchFamily="34" charset="0"/>
              </a:rPr>
              <a:t>Skape</a:t>
            </a:r>
            <a:r>
              <a:rPr lang="en-US" altLang="nb-NO" sz="2800" dirty="0">
                <a:latin typeface="Arial" panose="020B0604020202020204" pitchFamily="34" charset="0"/>
              </a:rPr>
              <a:t> </a:t>
            </a:r>
            <a:r>
              <a:rPr lang="en-US" altLang="nb-NO" sz="2800" dirty="0" err="1">
                <a:latin typeface="Arial" panose="020B0604020202020204" pitchFamily="34" charset="0"/>
              </a:rPr>
              <a:t>gode</a:t>
            </a:r>
            <a:r>
              <a:rPr lang="en-US" altLang="nb-NO" sz="2800" dirty="0">
                <a:latin typeface="Arial" panose="020B0604020202020204" pitchFamily="34" charset="0"/>
              </a:rPr>
              <a:t> </a:t>
            </a:r>
            <a:r>
              <a:rPr lang="en-US" altLang="nb-NO" sz="2800" dirty="0" err="1">
                <a:latin typeface="Arial" panose="020B0604020202020204" pitchFamily="34" charset="0"/>
              </a:rPr>
              <a:t>relasjoner</a:t>
            </a:r>
            <a:r>
              <a:rPr lang="en-US" altLang="nb-NO" sz="2800" dirty="0">
                <a:latin typeface="Arial" panose="020B0604020202020204" pitchFamily="34" charset="0"/>
              </a:rPr>
              <a:t> </a:t>
            </a:r>
            <a:r>
              <a:rPr lang="en-US" altLang="nb-NO" sz="2800" dirty="0" err="1">
                <a:latin typeface="Arial" panose="020B0604020202020204" pitchFamily="34" charset="0"/>
              </a:rPr>
              <a:t>og</a:t>
            </a:r>
            <a:r>
              <a:rPr lang="en-US" altLang="nb-NO" sz="2800" dirty="0">
                <a:latin typeface="Arial" panose="020B0604020202020204" pitchFamily="34" charset="0"/>
              </a:rPr>
              <a:t> </a:t>
            </a:r>
            <a:r>
              <a:rPr lang="en-US" altLang="nb-NO" sz="2800" dirty="0" err="1">
                <a:latin typeface="Arial" panose="020B0604020202020204" pitchFamily="34" charset="0"/>
              </a:rPr>
              <a:t>samhold</a:t>
            </a:r>
            <a:endParaRPr lang="en-US" altLang="nb-NO" sz="28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</a:pPr>
            <a:endParaRPr lang="en-US" altLang="nb-NO" sz="2800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Mennesker, Jenter, Kvinner, Studenter">
            <a:extLst>
              <a:ext uri="{FF2B5EF4-FFF2-40B4-BE49-F238E27FC236}">
                <a16:creationId xmlns:a16="http://schemas.microsoft.com/office/drawing/2014/main" id="{F36EBEF2-079E-4E6F-259C-A100AC981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1" y="2405103"/>
            <a:ext cx="4114799" cy="338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06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03960" y="601786"/>
            <a:ext cx="9112348" cy="758092"/>
          </a:xfrm>
        </p:spPr>
        <p:txBody>
          <a:bodyPr>
            <a:normAutofit/>
          </a:bodyPr>
          <a:lstStyle/>
          <a:p>
            <a:r>
              <a:rPr lang="nb-NO" sz="4400" dirty="0"/>
              <a:t>Skape gode relasjoner og samhold</a:t>
            </a:r>
          </a:p>
        </p:txBody>
      </p:sp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10" name="Undertittel 9"/>
          <p:cNvSpPr>
            <a:spLocks noGrp="1"/>
          </p:cNvSpPr>
          <p:nvPr>
            <p:ph type="subTitle" idx="1"/>
          </p:nvPr>
        </p:nvSpPr>
        <p:spPr>
          <a:xfrm>
            <a:off x="1203960" y="1773936"/>
            <a:ext cx="10043160" cy="528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 err="1"/>
              <a:t>Oppstartsdager</a:t>
            </a:r>
            <a:endParaRPr lang="nb-NO" altLang="nb-NO" sz="3200" dirty="0"/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/>
              <a:t>Makkerskap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/>
              <a:t>Aktivitetsdag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/>
              <a:t>Elevsamarbeid i det daglige læringsarbeidet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/>
              <a:t>To miljøarbeidere som er synlige i elevmiljøet og som arrangerer aktiviteter for elevene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altLang="nb-NO" sz="3200" dirty="0"/>
              <a:t>Elevinitierte aktiviteter: klesmarked i forbindelse med Earth Day, internasjonal dag, fotballturnering, julekalender etc.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altLang="nb-NO" dirty="0"/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40499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sp>
        <p:nvSpPr>
          <p:cNvPr id="5" name="Tittel 3">
            <a:extLst>
              <a:ext uri="{FF2B5EF4-FFF2-40B4-BE49-F238E27FC236}">
                <a16:creationId xmlns:a16="http://schemas.microsoft.com/office/drawing/2014/main" id="{956824A4-ABF2-87F1-2804-8C2ADD8015A6}"/>
              </a:ext>
            </a:extLst>
          </p:cNvPr>
          <p:cNvSpPr txBox="1">
            <a:spLocks/>
          </p:cNvSpPr>
          <p:nvPr/>
        </p:nvSpPr>
        <p:spPr>
          <a:xfrm>
            <a:off x="1328467" y="414068"/>
            <a:ext cx="10739887" cy="511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b="1" dirty="0"/>
              <a:t>Skolens satsing på læringsstrategier, studieteknikk og grunnleggende ferdigheter</a:t>
            </a:r>
          </a:p>
        </p:txBody>
      </p:sp>
      <p:sp>
        <p:nvSpPr>
          <p:cNvPr id="11" name="Plassholder for innhold 4">
            <a:extLst>
              <a:ext uri="{FF2B5EF4-FFF2-40B4-BE49-F238E27FC236}">
                <a16:creationId xmlns:a16="http://schemas.microsoft.com/office/drawing/2014/main" id="{C95BA1F1-9F8C-3E45-4FA1-E30C809D24CD}"/>
              </a:ext>
            </a:extLst>
          </p:cNvPr>
          <p:cNvSpPr txBox="1">
            <a:spLocks/>
          </p:cNvSpPr>
          <p:nvPr/>
        </p:nvSpPr>
        <p:spPr>
          <a:xfrm>
            <a:off x="468629" y="1302590"/>
            <a:ext cx="4551945" cy="52189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9600" dirty="0"/>
              <a:t>Vg2 gjennomfører videokurset «Lær å lære», utarbeidet av Olav Schewe og basert på boka </a:t>
            </a:r>
            <a:r>
              <a:rPr lang="nb-NO" sz="9600" i="1" dirty="0"/>
              <a:t>Superhjernen: De beste strategiene for læring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9600" dirty="0"/>
              <a:t>Læringsstrategiene/studie-teknikkene fra kurset integreres i fagene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9600" dirty="0" err="1"/>
              <a:t>Schewe</a:t>
            </a:r>
            <a:r>
              <a:rPr lang="nb-NO" sz="9600" dirty="0"/>
              <a:t> kommer til skolen og holder motivasjonsforedrag for elevene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9600" dirty="0"/>
              <a:t>Eleven har tilgang til egen nettside med ressurser: </a:t>
            </a:r>
            <a:r>
              <a:rPr lang="nb-NO" sz="9600" dirty="0">
                <a:hlinkClick r:id="rId3"/>
              </a:rPr>
              <a:t>Superlæring Rosenvilde </a:t>
            </a:r>
            <a:r>
              <a:rPr lang="nb-NO" sz="9600" dirty="0" err="1">
                <a:hlinkClick r:id="rId3"/>
              </a:rPr>
              <a:t>vgs</a:t>
            </a:r>
            <a:r>
              <a:rPr lang="nb-NO" sz="9600" dirty="0">
                <a:hlinkClick r:id="rId3"/>
              </a:rPr>
              <a:t> (superteknikk.no)</a:t>
            </a:r>
            <a:endParaRPr lang="nb-NO" sz="9600" dirty="0"/>
          </a:p>
          <a:p>
            <a:endParaRPr lang="nb-NO" sz="2000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A44C8259-215D-D5BF-15D5-31C1A9E761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3" r="6964" b="1"/>
          <a:stretch/>
        </p:blipFill>
        <p:spPr>
          <a:xfrm>
            <a:off x="5171355" y="1125431"/>
            <a:ext cx="6329082" cy="512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8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nb-NO" dirty="0"/>
              <a:t>MED ENTUSIASME FOR LÆRING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157452"/>
            <a:ext cx="594360" cy="871607"/>
          </a:xfrm>
          <a:prstGeom prst="rect">
            <a:avLst/>
          </a:prstGeom>
        </p:spPr>
      </p:pic>
      <p:pic>
        <p:nvPicPr>
          <p:cNvPr id="12" name="Bilde 11" descr="Kozy home office desk">
            <a:extLst>
              <a:ext uri="{FF2B5EF4-FFF2-40B4-BE49-F238E27FC236}">
                <a16:creationId xmlns:a16="http://schemas.microsoft.com/office/drawing/2014/main" id="{0AB17855-1D27-CE5F-76F3-F6FC06099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5" b="42368"/>
          <a:stretch/>
        </p:blipFill>
        <p:spPr>
          <a:xfrm>
            <a:off x="31376" y="1374036"/>
            <a:ext cx="11940987" cy="5497926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14F1752E-0602-A962-359B-FC83F14304E9}"/>
              </a:ext>
            </a:extLst>
          </p:cNvPr>
          <p:cNvSpPr txBox="1">
            <a:spLocks/>
          </p:cNvSpPr>
          <p:nvPr/>
        </p:nvSpPr>
        <p:spPr>
          <a:xfrm>
            <a:off x="1037808" y="322957"/>
            <a:ext cx="7709952" cy="10510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2800" dirty="0"/>
              <a:t>Skolens satsing på læringsstrategier, studieteknikk og grunnleggende ferdigheter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419F910E-ED1F-D5D2-BB34-320E259FF8D5}"/>
              </a:ext>
            </a:extLst>
          </p:cNvPr>
          <p:cNvSpPr txBox="1">
            <a:spLocks/>
          </p:cNvSpPr>
          <p:nvPr/>
        </p:nvSpPr>
        <p:spPr>
          <a:xfrm>
            <a:off x="0" y="1539542"/>
            <a:ext cx="5624423" cy="4915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Senter for læringsstrategier, grunnleggende ferdigheter og karriereveiledning er opprettet i tilknytning til biblioteket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Mulighet for individuell veiledning (elevene kan booke tid)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Kurs man kan melde seg på i for eksempel dybdelesing og akademisk skriving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/>
              <a:t>Egen kanal i elevteamet på Teams </a:t>
            </a:r>
          </a:p>
        </p:txBody>
      </p:sp>
    </p:spTree>
    <p:extLst>
      <p:ext uri="{BB962C8B-B14F-4D97-AF65-F5344CB8AC3E}">
        <p14:creationId xmlns:p14="http://schemas.microsoft.com/office/powerpoint/2010/main" val="3048565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" id="{EE206E24-E503-4935-BE8C-B2B65606F6EB}" vid="{5A76DBF8-8DB2-4AB9-A868-59F4ED038BB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ADMI-PPmal-Rosenvilde ny logo-Univeritetsskole</Template>
  <TotalTime>3565</TotalTime>
  <Words>999</Words>
  <Application>Microsoft Office PowerPoint</Application>
  <PresentationFormat>Widescreen</PresentationFormat>
  <Paragraphs>131</Paragraphs>
  <Slides>18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Helvetica Neue</vt:lpstr>
      <vt:lpstr>Inter</vt:lpstr>
      <vt:lpstr>Lucida Sans Unicode</vt:lpstr>
      <vt:lpstr>Roboto</vt:lpstr>
      <vt:lpstr>Office-tema</vt:lpstr>
      <vt:lpstr>Velkommen til foreldremøte for Vg2 studieforberedende utdanningsprogram 4.9.2024 </vt:lpstr>
      <vt:lpstr>PowerPoint-presentasjon</vt:lpstr>
      <vt:lpstr>Utdanningstilbud</vt:lpstr>
      <vt:lpstr>Skolens plattform</vt:lpstr>
      <vt:lpstr>Verdt å vite om Rosenvilde</vt:lpstr>
      <vt:lpstr>Satsingsområder på Rosenvilde</vt:lpstr>
      <vt:lpstr>Skape gode relasjoner og samhold</vt:lpstr>
      <vt:lpstr>PowerPoint-presentasjon</vt:lpstr>
      <vt:lpstr>PowerPoint-presentasjon</vt:lpstr>
      <vt:lpstr>Digitale distraksjoner</vt:lpstr>
      <vt:lpstr>     Ekstratilbud til elevene</vt:lpstr>
      <vt:lpstr>Vurdering</vt:lpstr>
      <vt:lpstr>Eksamen</vt:lpstr>
      <vt:lpstr>Fraværsgrense</vt:lpstr>
      <vt:lpstr> </vt:lpstr>
      <vt:lpstr> </vt:lpstr>
      <vt:lpstr>   Elevtjenesten - et lag rundt eleven</vt:lpstr>
      <vt:lpstr>Mer informasjon</vt:lpstr>
    </vt:vector>
  </TitlesOfParts>
  <Company>Akershus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Terje Bentzen</dc:creator>
  <cp:lastModifiedBy>Terje Bentzen</cp:lastModifiedBy>
  <cp:revision>109</cp:revision>
  <cp:lastPrinted>2019-08-23T09:09:38Z</cp:lastPrinted>
  <dcterms:created xsi:type="dcterms:W3CDTF">2019-08-20T13:46:57Z</dcterms:created>
  <dcterms:modified xsi:type="dcterms:W3CDTF">2024-09-04T15:07:22Z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d05046c-7758-4c69-bef0-f1b8587ca14e_Enabled">
    <vt:lpwstr>true</vt:lpwstr>
  </property>
  <property fmtid="{D5CDD505-2E9C-101B-9397-08002B2CF9AE}" pid="3" name="MSIP_Label_fd05046c-7758-4c69-bef0-f1b8587ca14e_SetDate">
    <vt:lpwstr>2024-03-05T21:24:21Z</vt:lpwstr>
  </property>
  <property fmtid="{D5CDD505-2E9C-101B-9397-08002B2CF9AE}" pid="4" name="MSIP_Label_fd05046c-7758-4c69-bef0-f1b8587ca14e_Method">
    <vt:lpwstr>Privileged</vt:lpwstr>
  </property>
  <property fmtid="{D5CDD505-2E9C-101B-9397-08002B2CF9AE}" pid="5" name="MSIP_Label_fd05046c-7758-4c69-bef0-f1b8587ca14e_Name">
    <vt:lpwstr>Intern</vt:lpwstr>
  </property>
  <property fmtid="{D5CDD505-2E9C-101B-9397-08002B2CF9AE}" pid="6" name="MSIP_Label_fd05046c-7758-4c69-bef0-f1b8587ca14e_SiteId">
    <vt:lpwstr>4d6d8a90-10fd-4f78-8fc1-5e28844e0292</vt:lpwstr>
  </property>
  <property fmtid="{D5CDD505-2E9C-101B-9397-08002B2CF9AE}" pid="7" name="MSIP_Label_fd05046c-7758-4c69-bef0-f1b8587ca14e_ActionId">
    <vt:lpwstr>c6323a52-f55d-43a0-a732-06a96b2e0e2e</vt:lpwstr>
  </property>
  <property fmtid="{D5CDD505-2E9C-101B-9397-08002B2CF9AE}" pid="8" name="MSIP_Label_fd05046c-7758-4c69-bef0-f1b8587ca14e_ContentBits">
    <vt:lpwstr>0</vt:lpwstr>
  </property>
</Properties>
</file>