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58" r:id="rId7"/>
    <p:sldId id="315" r:id="rId8"/>
    <p:sldId id="313" r:id="rId9"/>
    <p:sldId id="395" r:id="rId10"/>
    <p:sldId id="316" r:id="rId11"/>
    <p:sldId id="397" r:id="rId12"/>
    <p:sldId id="394" r:id="rId13"/>
    <p:sldId id="398" r:id="rId14"/>
    <p:sldId id="263" r:id="rId15"/>
    <p:sldId id="284" r:id="rId16"/>
    <p:sldId id="264" r:id="rId17"/>
    <p:sldId id="265" r:id="rId18"/>
    <p:sldId id="396" r:id="rId19"/>
    <p:sldId id="266" r:id="rId20"/>
    <p:sldId id="386" r:id="rId21"/>
    <p:sldId id="267" r:id="rId22"/>
    <p:sldId id="389" r:id="rId23"/>
    <p:sldId id="274" r:id="rId24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je Bentzen" initials="TB" lastIdx="1" clrIdx="0">
    <p:extLst>
      <p:ext uri="{19B8F6BF-5375-455C-9EA6-DF929625EA0E}">
        <p15:presenceInfo xmlns:p15="http://schemas.microsoft.com/office/powerpoint/2012/main" userId="S::terjebe@viken.no::ed2410c2-138a-4548-a724-781edc7318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9E1DDC-6C79-4B00-A20E-3E26A87D50BC}" v="73" dt="2024-08-22T15:05:49.9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je Bentzen" userId="e3805e19-5627-45bc-8d96-644eefced635" providerId="ADAL" clId="{0E17820D-6262-4AA4-B13A-B5695637F293}"/>
    <pc:docChg chg="custSel addSld modSld">
      <pc:chgData name="Terje Bentzen" userId="e3805e19-5627-45bc-8d96-644eefced635" providerId="ADAL" clId="{0E17820D-6262-4AA4-B13A-B5695637F293}" dt="2024-08-21T09:11:52.715" v="711" actId="21"/>
      <pc:docMkLst>
        <pc:docMk/>
      </pc:docMkLst>
      <pc:sldChg chg="modSp mod">
        <pc:chgData name="Terje Bentzen" userId="e3805e19-5627-45bc-8d96-644eefced635" providerId="ADAL" clId="{0E17820D-6262-4AA4-B13A-B5695637F293}" dt="2024-08-16T09:26:54.248" v="34" actId="6549"/>
        <pc:sldMkLst>
          <pc:docMk/>
          <pc:sldMk cId="909181147" sldId="256"/>
        </pc:sldMkLst>
        <pc:spChg chg="mod">
          <ac:chgData name="Terje Bentzen" userId="e3805e19-5627-45bc-8d96-644eefced635" providerId="ADAL" clId="{0E17820D-6262-4AA4-B13A-B5695637F293}" dt="2024-08-16T09:26:54.248" v="34" actId="6549"/>
          <ac:spMkLst>
            <pc:docMk/>
            <pc:sldMk cId="909181147" sldId="256"/>
            <ac:spMk id="2" creationId="{00000000-0000-0000-0000-000000000000}"/>
          </ac:spMkLst>
        </pc:spChg>
      </pc:sldChg>
      <pc:sldChg chg="modSp mod">
        <pc:chgData name="Terje Bentzen" userId="e3805e19-5627-45bc-8d96-644eefced635" providerId="ADAL" clId="{0E17820D-6262-4AA4-B13A-B5695637F293}" dt="2024-08-15T08:26:28.134" v="16" actId="20577"/>
        <pc:sldMkLst>
          <pc:docMk/>
          <pc:sldMk cId="4073900012" sldId="263"/>
        </pc:sldMkLst>
        <pc:spChg chg="mod">
          <ac:chgData name="Terje Bentzen" userId="e3805e19-5627-45bc-8d96-644eefced635" providerId="ADAL" clId="{0E17820D-6262-4AA4-B13A-B5695637F293}" dt="2024-08-15T08:26:28.134" v="16" actId="20577"/>
          <ac:spMkLst>
            <pc:docMk/>
            <pc:sldMk cId="4073900012" sldId="263"/>
            <ac:spMk id="3" creationId="{00000000-0000-0000-0000-000000000000}"/>
          </ac:spMkLst>
        </pc:spChg>
      </pc:sldChg>
      <pc:sldChg chg="modSp mod">
        <pc:chgData name="Terje Bentzen" userId="e3805e19-5627-45bc-8d96-644eefced635" providerId="ADAL" clId="{0E17820D-6262-4AA4-B13A-B5695637F293}" dt="2024-08-15T08:40:28.040" v="28" actId="207"/>
        <pc:sldMkLst>
          <pc:docMk/>
          <pc:sldMk cId="1032900847" sldId="264"/>
        </pc:sldMkLst>
        <pc:spChg chg="mod">
          <ac:chgData name="Terje Bentzen" userId="e3805e19-5627-45bc-8d96-644eefced635" providerId="ADAL" clId="{0E17820D-6262-4AA4-B13A-B5695637F293}" dt="2024-08-15T08:40:28.040" v="28" actId="207"/>
          <ac:spMkLst>
            <pc:docMk/>
            <pc:sldMk cId="1032900847" sldId="264"/>
            <ac:spMk id="3" creationId="{00000000-0000-0000-0000-000000000000}"/>
          </ac:spMkLst>
        </pc:spChg>
      </pc:sldChg>
      <pc:sldChg chg="modSp mod">
        <pc:chgData name="Terje Bentzen" userId="e3805e19-5627-45bc-8d96-644eefced635" providerId="ADAL" clId="{0E17820D-6262-4AA4-B13A-B5695637F293}" dt="2024-08-16T09:36:40.055" v="409" actId="20577"/>
        <pc:sldMkLst>
          <pc:docMk/>
          <pc:sldMk cId="1201866577" sldId="274"/>
        </pc:sldMkLst>
        <pc:graphicFrameChg chg="modGraphic">
          <ac:chgData name="Terje Bentzen" userId="e3805e19-5627-45bc-8d96-644eefced635" providerId="ADAL" clId="{0E17820D-6262-4AA4-B13A-B5695637F293}" dt="2024-08-16T09:36:40.055" v="409" actId="20577"/>
          <ac:graphicFrameMkLst>
            <pc:docMk/>
            <pc:sldMk cId="1201866577" sldId="274"/>
            <ac:graphicFrameMk id="4" creationId="{00000000-0000-0000-0000-000000000000}"/>
          </ac:graphicFrameMkLst>
        </pc:graphicFrameChg>
      </pc:sldChg>
      <pc:sldChg chg="modSp add mod">
        <pc:chgData name="Terje Bentzen" userId="e3805e19-5627-45bc-8d96-644eefced635" providerId="ADAL" clId="{0E17820D-6262-4AA4-B13A-B5695637F293}" dt="2024-08-21T07:11:34.202" v="611" actId="20577"/>
        <pc:sldMkLst>
          <pc:docMk/>
          <pc:sldMk cId="2978571257" sldId="284"/>
        </pc:sldMkLst>
        <pc:spChg chg="mod">
          <ac:chgData name="Terje Bentzen" userId="e3805e19-5627-45bc-8d96-644eefced635" providerId="ADAL" clId="{0E17820D-6262-4AA4-B13A-B5695637F293}" dt="2024-08-21T07:11:34.202" v="611" actId="20577"/>
          <ac:spMkLst>
            <pc:docMk/>
            <pc:sldMk cId="2978571257" sldId="284"/>
            <ac:spMk id="3" creationId="{00000000-0000-0000-0000-000000000000}"/>
          </ac:spMkLst>
        </pc:spChg>
      </pc:sldChg>
      <pc:sldChg chg="modSp mod">
        <pc:chgData name="Terje Bentzen" userId="e3805e19-5627-45bc-8d96-644eefced635" providerId="ADAL" clId="{0E17820D-6262-4AA4-B13A-B5695637F293}" dt="2024-08-15T08:22:21.792" v="0" actId="6549"/>
        <pc:sldMkLst>
          <pc:docMk/>
          <pc:sldMk cId="983511988" sldId="316"/>
        </pc:sldMkLst>
        <pc:spChg chg="mod">
          <ac:chgData name="Terje Bentzen" userId="e3805e19-5627-45bc-8d96-644eefced635" providerId="ADAL" clId="{0E17820D-6262-4AA4-B13A-B5695637F293}" dt="2024-08-15T08:22:21.792" v="0" actId="6549"/>
          <ac:spMkLst>
            <pc:docMk/>
            <pc:sldMk cId="983511988" sldId="316"/>
            <ac:spMk id="10" creationId="{00000000-0000-0000-0000-000000000000}"/>
          </ac:spMkLst>
        </pc:spChg>
      </pc:sldChg>
      <pc:sldChg chg="addSp delSp modSp mod">
        <pc:chgData name="Terje Bentzen" userId="e3805e19-5627-45bc-8d96-644eefced635" providerId="ADAL" clId="{0E17820D-6262-4AA4-B13A-B5695637F293}" dt="2024-08-21T09:11:52.715" v="711" actId="21"/>
        <pc:sldMkLst>
          <pc:docMk/>
          <pc:sldMk cId="1118081171" sldId="386"/>
        </pc:sldMkLst>
        <pc:spChg chg="add mod">
          <ac:chgData name="Terje Bentzen" userId="e3805e19-5627-45bc-8d96-644eefced635" providerId="ADAL" clId="{0E17820D-6262-4AA4-B13A-B5695637F293}" dt="2024-08-16T09:44:22.642" v="466" actId="20577"/>
          <ac:spMkLst>
            <pc:docMk/>
            <pc:sldMk cId="1118081171" sldId="386"/>
            <ac:spMk id="3" creationId="{F0762809-BDE4-217E-016A-DF0AB4184976}"/>
          </ac:spMkLst>
        </pc:spChg>
        <pc:spChg chg="mod">
          <ac:chgData name="Terje Bentzen" userId="e3805e19-5627-45bc-8d96-644eefced635" providerId="ADAL" clId="{0E17820D-6262-4AA4-B13A-B5695637F293}" dt="2024-08-16T09:44:07.945" v="448" actId="20577"/>
          <ac:spMkLst>
            <pc:docMk/>
            <pc:sldMk cId="1118081171" sldId="386"/>
            <ac:spMk id="4" creationId="{0ECAC7A9-646B-428F-8153-99380700187F}"/>
          </ac:spMkLst>
        </pc:spChg>
        <pc:picChg chg="del">
          <ac:chgData name="Terje Bentzen" userId="e3805e19-5627-45bc-8d96-644eefced635" providerId="ADAL" clId="{0E17820D-6262-4AA4-B13A-B5695637F293}" dt="2024-08-21T09:11:47.187" v="710" actId="21"/>
          <ac:picMkLst>
            <pc:docMk/>
            <pc:sldMk cId="1118081171" sldId="386"/>
            <ac:picMk id="9" creationId="{B6845AA2-95FC-D3AA-0D1E-C06B31248E10}"/>
          </ac:picMkLst>
        </pc:picChg>
        <pc:picChg chg="del">
          <ac:chgData name="Terje Bentzen" userId="e3805e19-5627-45bc-8d96-644eefced635" providerId="ADAL" clId="{0E17820D-6262-4AA4-B13A-B5695637F293}" dt="2024-08-21T09:11:52.715" v="711" actId="21"/>
          <ac:picMkLst>
            <pc:docMk/>
            <pc:sldMk cId="1118081171" sldId="386"/>
            <ac:picMk id="8206" creationId="{CE6D7AFC-84BA-44FE-8701-05C44D47550D}"/>
          </ac:picMkLst>
        </pc:picChg>
        <pc:picChg chg="del">
          <ac:chgData name="Terje Bentzen" userId="e3805e19-5627-45bc-8d96-644eefced635" providerId="ADAL" clId="{0E17820D-6262-4AA4-B13A-B5695637F293}" dt="2024-08-16T09:42:27.534" v="410" actId="21"/>
          <ac:picMkLst>
            <pc:docMk/>
            <pc:sldMk cId="1118081171" sldId="386"/>
            <ac:picMk id="8207" creationId="{2AD23BB4-7A0D-4CE9-B2ED-9273BEFE5B27}"/>
          </ac:picMkLst>
        </pc:picChg>
      </pc:sldChg>
      <pc:sldChg chg="modSp mod">
        <pc:chgData name="Terje Bentzen" userId="e3805e19-5627-45bc-8d96-644eefced635" providerId="ADAL" clId="{0E17820D-6262-4AA4-B13A-B5695637F293}" dt="2024-08-21T07:14:07.376" v="709" actId="20577"/>
        <pc:sldMkLst>
          <pc:docMk/>
          <pc:sldMk cId="1397016012" sldId="396"/>
        </pc:sldMkLst>
        <pc:spChg chg="mod">
          <ac:chgData name="Terje Bentzen" userId="e3805e19-5627-45bc-8d96-644eefced635" providerId="ADAL" clId="{0E17820D-6262-4AA4-B13A-B5695637F293}" dt="2024-08-21T07:14:07.376" v="709" actId="20577"/>
          <ac:spMkLst>
            <pc:docMk/>
            <pc:sldMk cId="1397016012" sldId="396"/>
            <ac:spMk id="2" creationId="{00000000-0000-0000-0000-000000000000}"/>
          </ac:spMkLst>
        </pc:spChg>
        <pc:spChg chg="mod">
          <ac:chgData name="Terje Bentzen" userId="e3805e19-5627-45bc-8d96-644eefced635" providerId="ADAL" clId="{0E17820D-6262-4AA4-B13A-B5695637F293}" dt="2024-08-21T07:13:50.313" v="705" actId="20577"/>
          <ac:spMkLst>
            <pc:docMk/>
            <pc:sldMk cId="1397016012" sldId="396"/>
            <ac:spMk id="3" creationId="{00000000-0000-0000-0000-000000000000}"/>
          </ac:spMkLst>
        </pc:spChg>
      </pc:sldChg>
      <pc:sldChg chg="modSp mod">
        <pc:chgData name="Terje Bentzen" userId="e3805e19-5627-45bc-8d96-644eefced635" providerId="ADAL" clId="{0E17820D-6262-4AA4-B13A-B5695637F293}" dt="2024-08-21T07:12:36.808" v="672" actId="14100"/>
        <pc:sldMkLst>
          <pc:docMk/>
          <pc:sldMk cId="404999376" sldId="397"/>
        </pc:sldMkLst>
        <pc:spChg chg="mod">
          <ac:chgData name="Terje Bentzen" userId="e3805e19-5627-45bc-8d96-644eefced635" providerId="ADAL" clId="{0E17820D-6262-4AA4-B13A-B5695637F293}" dt="2024-08-21T07:12:36.808" v="672" actId="14100"/>
          <ac:spMkLst>
            <pc:docMk/>
            <pc:sldMk cId="404999376" sldId="397"/>
            <ac:spMk id="10" creationId="{00000000-0000-0000-0000-000000000000}"/>
          </ac:spMkLst>
        </pc:spChg>
      </pc:sldChg>
    </pc:docChg>
  </pc:docChgLst>
  <pc:docChgLst>
    <pc:chgData name="Terje Bentzen" userId="e3805e19-5627-45bc-8d96-644eefced635" providerId="ADAL" clId="{509E1DDC-6C79-4B00-A20E-3E26A87D50BC}"/>
    <pc:docChg chg="undo custSel addSld modSld sldOrd">
      <pc:chgData name="Terje Bentzen" userId="e3805e19-5627-45bc-8d96-644eefced635" providerId="ADAL" clId="{509E1DDC-6C79-4B00-A20E-3E26A87D50BC}" dt="2024-08-22T17:22:14.564" v="1356" actId="6549"/>
      <pc:docMkLst>
        <pc:docMk/>
      </pc:docMkLst>
      <pc:sldChg chg="delSp modSp mod">
        <pc:chgData name="Terje Bentzen" userId="e3805e19-5627-45bc-8d96-644eefced635" providerId="ADAL" clId="{509E1DDC-6C79-4B00-A20E-3E26A87D50BC}" dt="2024-08-22T10:31:47.497" v="595" actId="21"/>
        <pc:sldMkLst>
          <pc:docMk/>
          <pc:sldMk cId="909181147" sldId="256"/>
        </pc:sldMkLst>
        <pc:spChg chg="del mod">
          <ac:chgData name="Terje Bentzen" userId="e3805e19-5627-45bc-8d96-644eefced635" providerId="ADAL" clId="{509E1DDC-6C79-4B00-A20E-3E26A87D50BC}" dt="2024-08-22T10:31:47.497" v="595" actId="21"/>
          <ac:spMkLst>
            <pc:docMk/>
            <pc:sldMk cId="909181147" sldId="256"/>
            <ac:spMk id="6" creationId="{00000000-0000-0000-0000-000000000000}"/>
          </ac:spMkLst>
        </pc:spChg>
        <pc:picChg chg="del">
          <ac:chgData name="Terje Bentzen" userId="e3805e19-5627-45bc-8d96-644eefced635" providerId="ADAL" clId="{509E1DDC-6C79-4B00-A20E-3E26A87D50BC}" dt="2024-08-22T10:31:38.032" v="592" actId="478"/>
          <ac:picMkLst>
            <pc:docMk/>
            <pc:sldMk cId="909181147" sldId="256"/>
            <ac:picMk id="7" creationId="{00000000-0000-0000-0000-000000000000}"/>
          </ac:picMkLst>
        </pc:picChg>
      </pc:sldChg>
      <pc:sldChg chg="delSp mod">
        <pc:chgData name="Terje Bentzen" userId="e3805e19-5627-45bc-8d96-644eefced635" providerId="ADAL" clId="{509E1DDC-6C79-4B00-A20E-3E26A87D50BC}" dt="2024-08-22T10:32:03.586" v="597" actId="21"/>
        <pc:sldMkLst>
          <pc:docMk/>
          <pc:sldMk cId="2022983232" sldId="257"/>
        </pc:sldMkLst>
        <pc:spChg chg="del">
          <ac:chgData name="Terje Bentzen" userId="e3805e19-5627-45bc-8d96-644eefced635" providerId="ADAL" clId="{509E1DDC-6C79-4B00-A20E-3E26A87D50BC}" dt="2024-08-22T10:32:03.586" v="597" actId="21"/>
          <ac:spMkLst>
            <pc:docMk/>
            <pc:sldMk cId="2022983232" sldId="257"/>
            <ac:spMk id="6" creationId="{00000000-0000-0000-0000-000000000000}"/>
          </ac:spMkLst>
        </pc:spChg>
        <pc:picChg chg="del">
          <ac:chgData name="Terje Bentzen" userId="e3805e19-5627-45bc-8d96-644eefced635" providerId="ADAL" clId="{509E1DDC-6C79-4B00-A20E-3E26A87D50BC}" dt="2024-08-22T10:31:59.243" v="596" actId="21"/>
          <ac:picMkLst>
            <pc:docMk/>
            <pc:sldMk cId="2022983232" sldId="257"/>
            <ac:picMk id="7" creationId="{00000000-0000-0000-0000-000000000000}"/>
          </ac:picMkLst>
        </pc:picChg>
      </pc:sldChg>
      <pc:sldChg chg="delSp mod">
        <pc:chgData name="Terje Bentzen" userId="e3805e19-5627-45bc-8d96-644eefced635" providerId="ADAL" clId="{509E1DDC-6C79-4B00-A20E-3E26A87D50BC}" dt="2024-08-22T10:32:17.756" v="599" actId="21"/>
        <pc:sldMkLst>
          <pc:docMk/>
          <pc:sldMk cId="4042799884" sldId="258"/>
        </pc:sldMkLst>
        <pc:spChg chg="del">
          <ac:chgData name="Terje Bentzen" userId="e3805e19-5627-45bc-8d96-644eefced635" providerId="ADAL" clId="{509E1DDC-6C79-4B00-A20E-3E26A87D50BC}" dt="2024-08-22T10:32:17.756" v="599" actId="21"/>
          <ac:spMkLst>
            <pc:docMk/>
            <pc:sldMk cId="4042799884" sldId="258"/>
            <ac:spMk id="6" creationId="{00000000-0000-0000-0000-000000000000}"/>
          </ac:spMkLst>
        </pc:spChg>
        <pc:picChg chg="del">
          <ac:chgData name="Terje Bentzen" userId="e3805e19-5627-45bc-8d96-644eefced635" providerId="ADAL" clId="{509E1DDC-6C79-4B00-A20E-3E26A87D50BC}" dt="2024-08-22T10:32:12.951" v="598" actId="21"/>
          <ac:picMkLst>
            <pc:docMk/>
            <pc:sldMk cId="4042799884" sldId="258"/>
            <ac:picMk id="7" creationId="{00000000-0000-0000-0000-000000000000}"/>
          </ac:picMkLst>
        </pc:picChg>
      </pc:sldChg>
      <pc:sldChg chg="delSp modSp mod">
        <pc:chgData name="Terje Bentzen" userId="e3805e19-5627-45bc-8d96-644eefced635" providerId="ADAL" clId="{509E1DDC-6C79-4B00-A20E-3E26A87D50BC}" dt="2024-08-22T10:45:09.652" v="768" actId="20577"/>
        <pc:sldMkLst>
          <pc:docMk/>
          <pc:sldMk cId="4073900012" sldId="263"/>
        </pc:sldMkLst>
        <pc:spChg chg="mod">
          <ac:chgData name="Terje Bentzen" userId="e3805e19-5627-45bc-8d96-644eefced635" providerId="ADAL" clId="{509E1DDC-6C79-4B00-A20E-3E26A87D50BC}" dt="2024-08-22T10:45:09.652" v="768" actId="20577"/>
          <ac:spMkLst>
            <pc:docMk/>
            <pc:sldMk cId="4073900012" sldId="263"/>
            <ac:spMk id="3" creationId="{00000000-0000-0000-0000-000000000000}"/>
          </ac:spMkLst>
        </pc:spChg>
        <pc:picChg chg="del">
          <ac:chgData name="Terje Bentzen" userId="e3805e19-5627-45bc-8d96-644eefced635" providerId="ADAL" clId="{509E1DDC-6C79-4B00-A20E-3E26A87D50BC}" dt="2024-08-22T10:44:39.813" v="714" actId="21"/>
          <ac:picMkLst>
            <pc:docMk/>
            <pc:sldMk cId="4073900012" sldId="263"/>
            <ac:picMk id="7" creationId="{00000000-0000-0000-0000-000000000000}"/>
          </ac:picMkLst>
        </pc:picChg>
      </pc:sldChg>
      <pc:sldChg chg="delSp mod">
        <pc:chgData name="Terje Bentzen" userId="e3805e19-5627-45bc-8d96-644eefced635" providerId="ADAL" clId="{509E1DDC-6C79-4B00-A20E-3E26A87D50BC}" dt="2024-08-22T10:45:29.698" v="770" actId="21"/>
        <pc:sldMkLst>
          <pc:docMk/>
          <pc:sldMk cId="1032900847" sldId="264"/>
        </pc:sldMkLst>
        <pc:spChg chg="del">
          <ac:chgData name="Terje Bentzen" userId="e3805e19-5627-45bc-8d96-644eefced635" providerId="ADAL" clId="{509E1DDC-6C79-4B00-A20E-3E26A87D50BC}" dt="2024-08-22T10:45:29.698" v="770" actId="21"/>
          <ac:spMkLst>
            <pc:docMk/>
            <pc:sldMk cId="1032900847" sldId="264"/>
            <ac:spMk id="6" creationId="{00000000-0000-0000-0000-000000000000}"/>
          </ac:spMkLst>
        </pc:spChg>
        <pc:picChg chg="del">
          <ac:chgData name="Terje Bentzen" userId="e3805e19-5627-45bc-8d96-644eefced635" providerId="ADAL" clId="{509E1DDC-6C79-4B00-A20E-3E26A87D50BC}" dt="2024-08-22T10:45:25.418" v="769" actId="21"/>
          <ac:picMkLst>
            <pc:docMk/>
            <pc:sldMk cId="1032900847" sldId="264"/>
            <ac:picMk id="7" creationId="{00000000-0000-0000-0000-000000000000}"/>
          </ac:picMkLst>
        </pc:picChg>
      </pc:sldChg>
      <pc:sldChg chg="delSp modSp mod">
        <pc:chgData name="Terje Bentzen" userId="e3805e19-5627-45bc-8d96-644eefced635" providerId="ADAL" clId="{509E1DDC-6C79-4B00-A20E-3E26A87D50BC}" dt="2024-08-22T10:45:48.400" v="772" actId="21"/>
        <pc:sldMkLst>
          <pc:docMk/>
          <pc:sldMk cId="2731725159" sldId="265"/>
        </pc:sldMkLst>
        <pc:spChg chg="del">
          <ac:chgData name="Terje Bentzen" userId="e3805e19-5627-45bc-8d96-644eefced635" providerId="ADAL" clId="{509E1DDC-6C79-4B00-A20E-3E26A87D50BC}" dt="2024-08-22T10:45:48.400" v="772" actId="21"/>
          <ac:spMkLst>
            <pc:docMk/>
            <pc:sldMk cId="2731725159" sldId="265"/>
            <ac:spMk id="6" creationId="{00000000-0000-0000-0000-000000000000}"/>
          </ac:spMkLst>
        </pc:spChg>
        <pc:spChg chg="mod">
          <ac:chgData name="Terje Bentzen" userId="e3805e19-5627-45bc-8d96-644eefced635" providerId="ADAL" clId="{509E1DDC-6C79-4B00-A20E-3E26A87D50BC}" dt="2024-08-22T07:24:24.173" v="507" actId="6549"/>
          <ac:spMkLst>
            <pc:docMk/>
            <pc:sldMk cId="2731725159" sldId="265"/>
            <ac:spMk id="10" creationId="{EE310951-2452-4C28-96AD-0211A82BD8ED}"/>
          </ac:spMkLst>
        </pc:spChg>
        <pc:spChg chg="mod">
          <ac:chgData name="Terje Bentzen" userId="e3805e19-5627-45bc-8d96-644eefced635" providerId="ADAL" clId="{509E1DDC-6C79-4B00-A20E-3E26A87D50BC}" dt="2024-08-22T07:22:05.273" v="461" actId="20577"/>
          <ac:spMkLst>
            <pc:docMk/>
            <pc:sldMk cId="2731725159" sldId="265"/>
            <ac:spMk id="11" creationId="{70C9FD2C-A60F-4B39-AEC0-608DCB63F01D}"/>
          </ac:spMkLst>
        </pc:spChg>
        <pc:picChg chg="del">
          <ac:chgData name="Terje Bentzen" userId="e3805e19-5627-45bc-8d96-644eefced635" providerId="ADAL" clId="{509E1DDC-6C79-4B00-A20E-3E26A87D50BC}" dt="2024-08-22T10:45:44.309" v="771" actId="21"/>
          <ac:picMkLst>
            <pc:docMk/>
            <pc:sldMk cId="2731725159" sldId="265"/>
            <ac:picMk id="7" creationId="{00000000-0000-0000-0000-000000000000}"/>
          </ac:picMkLst>
        </pc:picChg>
        <pc:picChg chg="mod">
          <ac:chgData name="Terje Bentzen" userId="e3805e19-5627-45bc-8d96-644eefced635" providerId="ADAL" clId="{509E1DDC-6C79-4B00-A20E-3E26A87D50BC}" dt="2024-08-22T07:23:21.549" v="506" actId="14100"/>
          <ac:picMkLst>
            <pc:docMk/>
            <pc:sldMk cId="2731725159" sldId="265"/>
            <ac:picMk id="12" creationId="{D70E3C60-DB0A-41AC-B46E-6912311E07E2}"/>
          </ac:picMkLst>
        </pc:picChg>
      </pc:sldChg>
      <pc:sldChg chg="delSp modSp mod">
        <pc:chgData name="Terje Bentzen" userId="e3805e19-5627-45bc-8d96-644eefced635" providerId="ADAL" clId="{509E1DDC-6C79-4B00-A20E-3E26A87D50BC}" dt="2024-08-22T10:46:17.311" v="776" actId="21"/>
        <pc:sldMkLst>
          <pc:docMk/>
          <pc:sldMk cId="3030559584" sldId="266"/>
        </pc:sldMkLst>
        <pc:spChg chg="mod">
          <ac:chgData name="Terje Bentzen" userId="e3805e19-5627-45bc-8d96-644eefced635" providerId="ADAL" clId="{509E1DDC-6C79-4B00-A20E-3E26A87D50BC}" dt="2024-08-22T07:29:26.153" v="583" actId="255"/>
          <ac:spMkLst>
            <pc:docMk/>
            <pc:sldMk cId="3030559584" sldId="266"/>
            <ac:spMk id="2" creationId="{00000000-0000-0000-0000-000000000000}"/>
          </ac:spMkLst>
        </pc:spChg>
        <pc:spChg chg="del">
          <ac:chgData name="Terje Bentzen" userId="e3805e19-5627-45bc-8d96-644eefced635" providerId="ADAL" clId="{509E1DDC-6C79-4B00-A20E-3E26A87D50BC}" dt="2024-08-22T10:46:17.311" v="776" actId="21"/>
          <ac:spMkLst>
            <pc:docMk/>
            <pc:sldMk cId="3030559584" sldId="266"/>
            <ac:spMk id="6" creationId="{00000000-0000-0000-0000-000000000000}"/>
          </ac:spMkLst>
        </pc:spChg>
        <pc:picChg chg="del">
          <ac:chgData name="Terje Bentzen" userId="e3805e19-5627-45bc-8d96-644eefced635" providerId="ADAL" clId="{509E1DDC-6C79-4B00-A20E-3E26A87D50BC}" dt="2024-08-22T10:46:11.795" v="775" actId="21"/>
          <ac:picMkLst>
            <pc:docMk/>
            <pc:sldMk cId="3030559584" sldId="266"/>
            <ac:picMk id="7" creationId="{00000000-0000-0000-0000-000000000000}"/>
          </ac:picMkLst>
        </pc:picChg>
      </pc:sldChg>
      <pc:sldChg chg="modSp mod">
        <pc:chgData name="Terje Bentzen" userId="e3805e19-5627-45bc-8d96-644eefced635" providerId="ADAL" clId="{509E1DDC-6C79-4B00-A20E-3E26A87D50BC}" dt="2024-08-22T07:31:47.569" v="591" actId="20577"/>
        <pc:sldMkLst>
          <pc:docMk/>
          <pc:sldMk cId="2330385591" sldId="267"/>
        </pc:sldMkLst>
        <pc:spChg chg="mod">
          <ac:chgData name="Terje Bentzen" userId="e3805e19-5627-45bc-8d96-644eefced635" providerId="ADAL" clId="{509E1DDC-6C79-4B00-A20E-3E26A87D50BC}" dt="2024-08-22T07:31:47.569" v="591" actId="20577"/>
          <ac:spMkLst>
            <pc:docMk/>
            <pc:sldMk cId="2330385591" sldId="267"/>
            <ac:spMk id="11" creationId="{B836414F-278D-42A3-898F-1262A9C7919E}"/>
          </ac:spMkLst>
        </pc:spChg>
      </pc:sldChg>
      <pc:sldChg chg="modSp mod">
        <pc:chgData name="Terje Bentzen" userId="e3805e19-5627-45bc-8d96-644eefced635" providerId="ADAL" clId="{509E1DDC-6C79-4B00-A20E-3E26A87D50BC}" dt="2024-08-22T17:06:24.016" v="1355" actId="20577"/>
        <pc:sldMkLst>
          <pc:docMk/>
          <pc:sldMk cId="1201866577" sldId="274"/>
        </pc:sldMkLst>
        <pc:graphicFrameChg chg="modGraphic">
          <ac:chgData name="Terje Bentzen" userId="e3805e19-5627-45bc-8d96-644eefced635" providerId="ADAL" clId="{509E1DDC-6C79-4B00-A20E-3E26A87D50BC}" dt="2024-08-22T17:06:24.016" v="1355" actId="20577"/>
          <ac:graphicFrameMkLst>
            <pc:docMk/>
            <pc:sldMk cId="1201866577" sldId="274"/>
            <ac:graphicFrameMk id="4" creationId="{00000000-0000-0000-0000-000000000000}"/>
          </ac:graphicFrameMkLst>
        </pc:graphicFrameChg>
      </pc:sldChg>
      <pc:sldChg chg="delSp modSp mod ord">
        <pc:chgData name="Terje Bentzen" userId="e3805e19-5627-45bc-8d96-644eefced635" providerId="ADAL" clId="{509E1DDC-6C79-4B00-A20E-3E26A87D50BC}" dt="2024-08-22T15:04:46.643" v="1000"/>
        <pc:sldMkLst>
          <pc:docMk/>
          <pc:sldMk cId="2978571257" sldId="284"/>
        </pc:sldMkLst>
        <pc:spChg chg="mod">
          <ac:chgData name="Terje Bentzen" userId="e3805e19-5627-45bc-8d96-644eefced635" providerId="ADAL" clId="{509E1DDC-6C79-4B00-A20E-3E26A87D50BC}" dt="2024-08-22T14:59:54.387" v="996" actId="20577"/>
          <ac:spMkLst>
            <pc:docMk/>
            <pc:sldMk cId="2978571257" sldId="284"/>
            <ac:spMk id="3" creationId="{00000000-0000-0000-0000-000000000000}"/>
          </ac:spMkLst>
        </pc:spChg>
        <pc:spChg chg="del">
          <ac:chgData name="Terje Bentzen" userId="e3805e19-5627-45bc-8d96-644eefced635" providerId="ADAL" clId="{509E1DDC-6C79-4B00-A20E-3E26A87D50BC}" dt="2024-08-22T10:33:36.012" v="607" actId="21"/>
          <ac:spMkLst>
            <pc:docMk/>
            <pc:sldMk cId="2978571257" sldId="284"/>
            <ac:spMk id="6" creationId="{00000000-0000-0000-0000-000000000000}"/>
          </ac:spMkLst>
        </pc:spChg>
        <pc:picChg chg="del">
          <ac:chgData name="Terje Bentzen" userId="e3805e19-5627-45bc-8d96-644eefced635" providerId="ADAL" clId="{509E1DDC-6C79-4B00-A20E-3E26A87D50BC}" dt="2024-08-22T10:33:32.052" v="606" actId="21"/>
          <ac:picMkLst>
            <pc:docMk/>
            <pc:sldMk cId="2978571257" sldId="284"/>
            <ac:picMk id="7" creationId="{00000000-0000-0000-0000-000000000000}"/>
          </ac:picMkLst>
        </pc:picChg>
      </pc:sldChg>
      <pc:sldChg chg="delSp mod">
        <pc:chgData name="Terje Bentzen" userId="e3805e19-5627-45bc-8d96-644eefced635" providerId="ADAL" clId="{509E1DDC-6C79-4B00-A20E-3E26A87D50BC}" dt="2024-08-22T10:32:51.948" v="603" actId="21"/>
        <pc:sldMkLst>
          <pc:docMk/>
          <pc:sldMk cId="2524494327" sldId="313"/>
        </pc:sldMkLst>
        <pc:spChg chg="del">
          <ac:chgData name="Terje Bentzen" userId="e3805e19-5627-45bc-8d96-644eefced635" providerId="ADAL" clId="{509E1DDC-6C79-4B00-A20E-3E26A87D50BC}" dt="2024-08-22T10:32:51.948" v="603" actId="21"/>
          <ac:spMkLst>
            <pc:docMk/>
            <pc:sldMk cId="2524494327" sldId="313"/>
            <ac:spMk id="6" creationId="{00000000-0000-0000-0000-000000000000}"/>
          </ac:spMkLst>
        </pc:spChg>
        <pc:picChg chg="del">
          <ac:chgData name="Terje Bentzen" userId="e3805e19-5627-45bc-8d96-644eefced635" providerId="ADAL" clId="{509E1DDC-6C79-4B00-A20E-3E26A87D50BC}" dt="2024-08-22T10:32:46.523" v="602" actId="21"/>
          <ac:picMkLst>
            <pc:docMk/>
            <pc:sldMk cId="2524494327" sldId="313"/>
            <ac:picMk id="7" creationId="{00000000-0000-0000-0000-000000000000}"/>
          </ac:picMkLst>
        </pc:picChg>
      </pc:sldChg>
      <pc:sldChg chg="delSp mod">
        <pc:chgData name="Terje Bentzen" userId="e3805e19-5627-45bc-8d96-644eefced635" providerId="ADAL" clId="{509E1DDC-6C79-4B00-A20E-3E26A87D50BC}" dt="2024-08-22T10:32:36.772" v="601" actId="21"/>
        <pc:sldMkLst>
          <pc:docMk/>
          <pc:sldMk cId="1399571149" sldId="315"/>
        </pc:sldMkLst>
        <pc:spChg chg="del">
          <ac:chgData name="Terje Bentzen" userId="e3805e19-5627-45bc-8d96-644eefced635" providerId="ADAL" clId="{509E1DDC-6C79-4B00-A20E-3E26A87D50BC}" dt="2024-08-22T10:32:36.772" v="601" actId="21"/>
          <ac:spMkLst>
            <pc:docMk/>
            <pc:sldMk cId="1399571149" sldId="315"/>
            <ac:spMk id="6" creationId="{00000000-0000-0000-0000-000000000000}"/>
          </ac:spMkLst>
        </pc:spChg>
        <pc:picChg chg="del">
          <ac:chgData name="Terje Bentzen" userId="e3805e19-5627-45bc-8d96-644eefced635" providerId="ADAL" clId="{509E1DDC-6C79-4B00-A20E-3E26A87D50BC}" dt="2024-08-22T10:32:32.136" v="600" actId="21"/>
          <ac:picMkLst>
            <pc:docMk/>
            <pc:sldMk cId="1399571149" sldId="315"/>
            <ac:picMk id="7" creationId="{00000000-0000-0000-0000-000000000000}"/>
          </ac:picMkLst>
        </pc:picChg>
      </pc:sldChg>
      <pc:sldChg chg="delSp modSp mod">
        <pc:chgData name="Terje Bentzen" userId="e3805e19-5627-45bc-8d96-644eefced635" providerId="ADAL" clId="{509E1DDC-6C79-4B00-A20E-3E26A87D50BC}" dt="2024-08-22T10:44:18.703" v="713" actId="20577"/>
        <pc:sldMkLst>
          <pc:docMk/>
          <pc:sldMk cId="983511988" sldId="316"/>
        </pc:sldMkLst>
        <pc:spChg chg="del">
          <ac:chgData name="Terje Bentzen" userId="e3805e19-5627-45bc-8d96-644eefced635" providerId="ADAL" clId="{509E1DDC-6C79-4B00-A20E-3E26A87D50BC}" dt="2024-08-22T10:34:57.010" v="631" actId="21"/>
          <ac:spMkLst>
            <pc:docMk/>
            <pc:sldMk cId="983511988" sldId="316"/>
            <ac:spMk id="6" creationId="{00000000-0000-0000-0000-000000000000}"/>
          </ac:spMkLst>
        </pc:spChg>
        <pc:spChg chg="mod">
          <ac:chgData name="Terje Bentzen" userId="e3805e19-5627-45bc-8d96-644eefced635" providerId="ADAL" clId="{509E1DDC-6C79-4B00-A20E-3E26A87D50BC}" dt="2024-08-22T10:44:18.703" v="713" actId="20577"/>
          <ac:spMkLst>
            <pc:docMk/>
            <pc:sldMk cId="983511988" sldId="316"/>
            <ac:spMk id="10" creationId="{00000000-0000-0000-0000-000000000000}"/>
          </ac:spMkLst>
        </pc:spChg>
        <pc:picChg chg="del">
          <ac:chgData name="Terje Bentzen" userId="e3805e19-5627-45bc-8d96-644eefced635" providerId="ADAL" clId="{509E1DDC-6C79-4B00-A20E-3E26A87D50BC}" dt="2024-08-22T10:34:52.451" v="630" actId="21"/>
          <ac:picMkLst>
            <pc:docMk/>
            <pc:sldMk cId="983511988" sldId="316"/>
            <ac:picMk id="7" creationId="{00000000-0000-0000-0000-000000000000}"/>
          </ac:picMkLst>
        </pc:picChg>
      </pc:sldChg>
      <pc:sldChg chg="addSp delSp modSp mod">
        <pc:chgData name="Terje Bentzen" userId="e3805e19-5627-45bc-8d96-644eefced635" providerId="ADAL" clId="{509E1DDC-6C79-4B00-A20E-3E26A87D50BC}" dt="2024-08-22T14:57:59.995" v="993"/>
        <pc:sldMkLst>
          <pc:docMk/>
          <pc:sldMk cId="1118081171" sldId="386"/>
        </pc:sldMkLst>
        <pc:spChg chg="mod">
          <ac:chgData name="Terje Bentzen" userId="e3805e19-5627-45bc-8d96-644eefced635" providerId="ADAL" clId="{509E1DDC-6C79-4B00-A20E-3E26A87D50BC}" dt="2024-08-22T11:16:02.623" v="890" actId="692"/>
          <ac:spMkLst>
            <pc:docMk/>
            <pc:sldMk cId="1118081171" sldId="386"/>
            <ac:spMk id="3" creationId="{F0762809-BDE4-217E-016A-DF0AB4184976}"/>
          </ac:spMkLst>
        </pc:spChg>
        <pc:spChg chg="mod">
          <ac:chgData name="Terje Bentzen" userId="e3805e19-5627-45bc-8d96-644eefced635" providerId="ADAL" clId="{509E1DDC-6C79-4B00-A20E-3E26A87D50BC}" dt="2024-08-22T11:08:54.089" v="824" actId="14100"/>
          <ac:spMkLst>
            <pc:docMk/>
            <pc:sldMk cId="1118081171" sldId="386"/>
            <ac:spMk id="5" creationId="{969FF436-7E11-49AD-87D3-51C66410EE3A}"/>
          </ac:spMkLst>
        </pc:spChg>
        <pc:spChg chg="add del mod">
          <ac:chgData name="Terje Bentzen" userId="e3805e19-5627-45bc-8d96-644eefced635" providerId="ADAL" clId="{509E1DDC-6C79-4B00-A20E-3E26A87D50BC}" dt="2024-08-22T11:13:36.361" v="878" actId="21"/>
          <ac:spMkLst>
            <pc:docMk/>
            <pc:sldMk cId="1118081171" sldId="386"/>
            <ac:spMk id="14" creationId="{71CD1D36-EDD2-77A1-0AC4-9B1123465BD4}"/>
          </ac:spMkLst>
        </pc:spChg>
        <pc:spChg chg="add mod">
          <ac:chgData name="Terje Bentzen" userId="e3805e19-5627-45bc-8d96-644eefced635" providerId="ADAL" clId="{509E1DDC-6C79-4B00-A20E-3E26A87D50BC}" dt="2024-08-22T11:15:57.116" v="889" actId="1076"/>
          <ac:spMkLst>
            <pc:docMk/>
            <pc:sldMk cId="1118081171" sldId="386"/>
            <ac:spMk id="16" creationId="{01A04A1E-31F8-1251-C89D-D76943D46ED7}"/>
          </ac:spMkLst>
        </pc:spChg>
        <pc:spChg chg="add del mod">
          <ac:chgData name="Terje Bentzen" userId="e3805e19-5627-45bc-8d96-644eefced635" providerId="ADAL" clId="{509E1DDC-6C79-4B00-A20E-3E26A87D50BC}" dt="2024-08-22T11:15:21.245" v="887"/>
          <ac:spMkLst>
            <pc:docMk/>
            <pc:sldMk cId="1118081171" sldId="386"/>
            <ac:spMk id="19" creationId="{7571E7F9-0BFB-C10F-ADAD-69A8E2EA862F}"/>
          </ac:spMkLst>
        </pc:spChg>
        <pc:spChg chg="add del mod">
          <ac:chgData name="Terje Bentzen" userId="e3805e19-5627-45bc-8d96-644eefced635" providerId="ADAL" clId="{509E1DDC-6C79-4B00-A20E-3E26A87D50BC}" dt="2024-08-22T11:27:25.248" v="929" actId="21"/>
          <ac:spMkLst>
            <pc:docMk/>
            <pc:sldMk cId="1118081171" sldId="386"/>
            <ac:spMk id="27" creationId="{BCB058D4-3D25-A429-1FF8-DCE00711A9AF}"/>
          </ac:spMkLst>
        </pc:spChg>
        <pc:spChg chg="add del mod">
          <ac:chgData name="Terje Bentzen" userId="e3805e19-5627-45bc-8d96-644eefced635" providerId="ADAL" clId="{509E1DDC-6C79-4B00-A20E-3E26A87D50BC}" dt="2024-08-22T11:33:55.526" v="984" actId="21"/>
          <ac:spMkLst>
            <pc:docMk/>
            <pc:sldMk cId="1118081171" sldId="386"/>
            <ac:spMk id="29" creationId="{5FAB63E6-4048-5CBF-86B8-39BB5E5A4901}"/>
          </ac:spMkLst>
        </pc:spChg>
        <pc:spChg chg="add mod">
          <ac:chgData name="Terje Bentzen" userId="e3805e19-5627-45bc-8d96-644eefced635" providerId="ADAL" clId="{509E1DDC-6C79-4B00-A20E-3E26A87D50BC}" dt="2024-08-22T11:35:47.256" v="986"/>
          <ac:spMkLst>
            <pc:docMk/>
            <pc:sldMk cId="1118081171" sldId="386"/>
            <ac:spMk id="31" creationId="{7DF32648-13C3-C963-1C1F-C531E859D957}"/>
          </ac:spMkLst>
        </pc:spChg>
        <pc:spChg chg="add mod">
          <ac:chgData name="Terje Bentzen" userId="e3805e19-5627-45bc-8d96-644eefced635" providerId="ADAL" clId="{509E1DDC-6C79-4B00-A20E-3E26A87D50BC}" dt="2024-08-22T11:35:47.256" v="986"/>
          <ac:spMkLst>
            <pc:docMk/>
            <pc:sldMk cId="1118081171" sldId="386"/>
            <ac:spMk id="32" creationId="{63EA7E7A-D3F9-BDE1-992F-83B7F373BCD4}"/>
          </ac:spMkLst>
        </pc:spChg>
        <pc:spChg chg="del">
          <ac:chgData name="Terje Bentzen" userId="e3805e19-5627-45bc-8d96-644eefced635" providerId="ADAL" clId="{509E1DDC-6C79-4B00-A20E-3E26A87D50BC}" dt="2024-08-22T10:46:35.210" v="778" actId="21"/>
          <ac:spMkLst>
            <pc:docMk/>
            <pc:sldMk cId="1118081171" sldId="386"/>
            <ac:spMk id="8196" creationId="{B18EFDE8-2126-41C2-A683-6E04DC5468EB}"/>
          </ac:spMkLst>
        </pc:spChg>
        <pc:grpChg chg="add del mod">
          <ac:chgData name="Terje Bentzen" userId="e3805e19-5627-45bc-8d96-644eefced635" providerId="ADAL" clId="{509E1DDC-6C79-4B00-A20E-3E26A87D50BC}" dt="2024-08-22T11:35:52.342" v="987" actId="21"/>
          <ac:grpSpMkLst>
            <pc:docMk/>
            <pc:sldMk cId="1118081171" sldId="386"/>
            <ac:grpSpMk id="30" creationId="{1E7479F0-0E1E-A5BB-9193-E8AEFFDC2276}"/>
          </ac:grpSpMkLst>
        </pc:grpChg>
        <pc:graphicFrameChg chg="add mod">
          <ac:chgData name="Terje Bentzen" userId="e3805e19-5627-45bc-8d96-644eefced635" providerId="ADAL" clId="{509E1DDC-6C79-4B00-A20E-3E26A87D50BC}" dt="2024-08-22T14:57:59.995" v="993"/>
          <ac:graphicFrameMkLst>
            <pc:docMk/>
            <pc:sldMk cId="1118081171" sldId="386"/>
            <ac:graphicFrameMk id="10" creationId="{03792F9E-0277-F5D1-F275-475E82ECDEEB}"/>
          </ac:graphicFrameMkLst>
        </pc:graphicFrameChg>
        <pc:graphicFrameChg chg="add del">
          <ac:chgData name="Terje Bentzen" userId="e3805e19-5627-45bc-8d96-644eefced635" providerId="ADAL" clId="{509E1DDC-6C79-4B00-A20E-3E26A87D50BC}" dt="2024-08-22T11:12:39.140" v="877" actId="21"/>
          <ac:graphicFrameMkLst>
            <pc:docMk/>
            <pc:sldMk cId="1118081171" sldId="386"/>
            <ac:graphicFrameMk id="15" creationId="{7AB3A7F6-3B21-D7F0-FC81-6DD14743589F}"/>
          </ac:graphicFrameMkLst>
        </pc:graphicFrameChg>
        <pc:picChg chg="add mod">
          <ac:chgData name="Terje Bentzen" userId="e3805e19-5627-45bc-8d96-644eefced635" providerId="ADAL" clId="{509E1DDC-6C79-4B00-A20E-3E26A87D50BC}" dt="2024-08-22T10:46:57.256" v="780" actId="1076"/>
          <ac:picMkLst>
            <pc:docMk/>
            <pc:sldMk cId="1118081171" sldId="386"/>
            <ac:picMk id="7" creationId="{BBDA8B9D-37A0-0AC2-C9EC-311B594DC45A}"/>
          </ac:picMkLst>
        </pc:picChg>
        <pc:picChg chg="add mod">
          <ac:chgData name="Terje Bentzen" userId="e3805e19-5627-45bc-8d96-644eefced635" providerId="ADAL" clId="{509E1DDC-6C79-4B00-A20E-3E26A87D50BC}" dt="2024-08-22T14:54:21.175" v="989" actId="1076"/>
          <ac:picMkLst>
            <pc:docMk/>
            <pc:sldMk cId="1118081171" sldId="386"/>
            <ac:picMk id="8" creationId="{270DF72A-2F6F-080E-3DF7-A92F46E040A9}"/>
          </ac:picMkLst>
        </pc:picChg>
        <pc:picChg chg="add del mod">
          <ac:chgData name="Terje Bentzen" userId="e3805e19-5627-45bc-8d96-644eefced635" providerId="ADAL" clId="{509E1DDC-6C79-4B00-A20E-3E26A87D50BC}" dt="2024-08-22T10:54:51.063" v="795" actId="12084"/>
          <ac:picMkLst>
            <pc:docMk/>
            <pc:sldMk cId="1118081171" sldId="386"/>
            <ac:picMk id="9" creationId="{5268A4C9-E0CB-34F4-5330-B0F6CB599BDC}"/>
          </ac:picMkLst>
        </pc:picChg>
        <pc:picChg chg="add del mod">
          <ac:chgData name="Terje Bentzen" userId="e3805e19-5627-45bc-8d96-644eefced635" providerId="ADAL" clId="{509E1DDC-6C79-4B00-A20E-3E26A87D50BC}" dt="2024-08-22T11:05:45.310" v="817" actId="21"/>
          <ac:picMkLst>
            <pc:docMk/>
            <pc:sldMk cId="1118081171" sldId="386"/>
            <ac:picMk id="11" creationId="{69B194D9-8F82-B77F-0312-89431D59C2AE}"/>
          </ac:picMkLst>
        </pc:picChg>
        <pc:picChg chg="add del mod">
          <ac:chgData name="Terje Bentzen" userId="e3805e19-5627-45bc-8d96-644eefced635" providerId="ADAL" clId="{509E1DDC-6C79-4B00-A20E-3E26A87D50BC}" dt="2024-08-22T11:11:14.725" v="853" actId="21"/>
          <ac:picMkLst>
            <pc:docMk/>
            <pc:sldMk cId="1118081171" sldId="386"/>
            <ac:picMk id="12" creationId="{D23EE9A4-FE50-2AEF-0DD5-AB100E996306}"/>
          </ac:picMkLst>
        </pc:picChg>
        <pc:picChg chg="add del">
          <ac:chgData name="Terje Bentzen" userId="e3805e19-5627-45bc-8d96-644eefced635" providerId="ADAL" clId="{509E1DDC-6C79-4B00-A20E-3E26A87D50BC}" dt="2024-08-22T11:14:28.438" v="883" actId="21"/>
          <ac:picMkLst>
            <pc:docMk/>
            <pc:sldMk cId="1118081171" sldId="386"/>
            <ac:picMk id="17" creationId="{C95BE752-06BF-3E4E-6120-F4A826AB0511}"/>
          </ac:picMkLst>
        </pc:picChg>
        <pc:picChg chg="add del mod">
          <ac:chgData name="Terje Bentzen" userId="e3805e19-5627-45bc-8d96-644eefced635" providerId="ADAL" clId="{509E1DDC-6C79-4B00-A20E-3E26A87D50BC}" dt="2024-08-22T11:14:22.640" v="882" actId="21"/>
          <ac:picMkLst>
            <pc:docMk/>
            <pc:sldMk cId="1118081171" sldId="386"/>
            <ac:picMk id="18" creationId="{0504E2F9-460C-9525-BB40-0445E95E7CA0}"/>
          </ac:picMkLst>
        </pc:picChg>
        <pc:picChg chg="add del mod">
          <ac:chgData name="Terje Bentzen" userId="e3805e19-5627-45bc-8d96-644eefced635" providerId="ADAL" clId="{509E1DDC-6C79-4B00-A20E-3E26A87D50BC}" dt="2024-08-22T11:21:00.496" v="908" actId="21"/>
          <ac:picMkLst>
            <pc:docMk/>
            <pc:sldMk cId="1118081171" sldId="386"/>
            <ac:picMk id="21" creationId="{A751D84F-D4AC-E85F-2BC9-8FC39D30496C}"/>
          </ac:picMkLst>
        </pc:picChg>
        <pc:picChg chg="mod">
          <ac:chgData name="Terje Bentzen" userId="e3805e19-5627-45bc-8d96-644eefced635" providerId="ADAL" clId="{509E1DDC-6C79-4B00-A20E-3E26A87D50BC}" dt="2024-08-22T11:08:35.984" v="822" actId="1076"/>
          <ac:picMkLst>
            <pc:docMk/>
            <pc:sldMk cId="1118081171" sldId="386"/>
            <ac:picMk id="22" creationId="{CE87F930-D949-4EBA-9A58-3E2C13238255}"/>
          </ac:picMkLst>
        </pc:picChg>
        <pc:picChg chg="add del mod">
          <ac:chgData name="Terje Bentzen" userId="e3805e19-5627-45bc-8d96-644eefced635" providerId="ADAL" clId="{509E1DDC-6C79-4B00-A20E-3E26A87D50BC}" dt="2024-08-22T11:21:04.867" v="909" actId="21"/>
          <ac:picMkLst>
            <pc:docMk/>
            <pc:sldMk cId="1118081171" sldId="386"/>
            <ac:picMk id="23" creationId="{9BC8B133-1309-D65F-2901-DF455647095E}"/>
          </ac:picMkLst>
        </pc:picChg>
        <pc:picChg chg="add del">
          <ac:chgData name="Terje Bentzen" userId="e3805e19-5627-45bc-8d96-644eefced635" providerId="ADAL" clId="{509E1DDC-6C79-4B00-A20E-3E26A87D50BC}" dt="2024-08-22T11:21:17.603" v="911" actId="21"/>
          <ac:picMkLst>
            <pc:docMk/>
            <pc:sldMk cId="1118081171" sldId="386"/>
            <ac:picMk id="24" creationId="{E1C631B4-98A3-76A7-98E9-E0868EFADDA0}"/>
          </ac:picMkLst>
        </pc:picChg>
        <pc:picChg chg="add mod ord modCrop">
          <ac:chgData name="Terje Bentzen" userId="e3805e19-5627-45bc-8d96-644eefced635" providerId="ADAL" clId="{509E1DDC-6C79-4B00-A20E-3E26A87D50BC}" dt="2024-08-22T14:57:18.541" v="992" actId="1440"/>
          <ac:picMkLst>
            <pc:docMk/>
            <pc:sldMk cId="1118081171" sldId="386"/>
            <ac:picMk id="26" creationId="{511DF3F9-7B16-4ABF-E725-3B894939B8CD}"/>
          </ac:picMkLst>
        </pc:picChg>
        <pc:picChg chg="add mod">
          <ac:chgData name="Terje Bentzen" userId="e3805e19-5627-45bc-8d96-644eefced635" providerId="ADAL" clId="{509E1DDC-6C79-4B00-A20E-3E26A87D50BC}" dt="2024-08-22T11:27:47.774" v="932" actId="1076"/>
          <ac:picMkLst>
            <pc:docMk/>
            <pc:sldMk cId="1118081171" sldId="386"/>
            <ac:picMk id="28" creationId="{28D63D4B-6813-B37A-4CA4-FCE74E9DEC7C}"/>
          </ac:picMkLst>
        </pc:picChg>
        <pc:picChg chg="del">
          <ac:chgData name="Terje Bentzen" userId="e3805e19-5627-45bc-8d96-644eefced635" providerId="ADAL" clId="{509E1DDC-6C79-4B00-A20E-3E26A87D50BC}" dt="2024-08-22T10:46:26.268" v="777" actId="21"/>
          <ac:picMkLst>
            <pc:docMk/>
            <pc:sldMk cId="1118081171" sldId="386"/>
            <ac:picMk id="8197" creationId="{70D48F0F-B099-40E8-A194-38519EFCD588}"/>
          </ac:picMkLst>
        </pc:picChg>
        <pc:picChg chg="mod">
          <ac:chgData name="Terje Bentzen" userId="e3805e19-5627-45bc-8d96-644eefced635" providerId="ADAL" clId="{509E1DDC-6C79-4B00-A20E-3E26A87D50BC}" dt="2024-08-22T11:09:02.027" v="826" actId="14100"/>
          <ac:picMkLst>
            <pc:docMk/>
            <pc:sldMk cId="1118081171" sldId="386"/>
            <ac:picMk id="8212" creationId="{0549A752-17C5-4A94-98FC-4833DC7B7BA1}"/>
          </ac:picMkLst>
        </pc:picChg>
      </pc:sldChg>
      <pc:sldChg chg="delSp modSp mod">
        <pc:chgData name="Terje Bentzen" userId="e3805e19-5627-45bc-8d96-644eefced635" providerId="ADAL" clId="{509E1DDC-6C79-4B00-A20E-3E26A87D50BC}" dt="2024-08-22T15:00:58.118" v="998" actId="20577"/>
        <pc:sldMkLst>
          <pc:docMk/>
          <pc:sldMk cId="4119061228" sldId="394"/>
        </pc:sldMkLst>
        <pc:spChg chg="mod">
          <ac:chgData name="Terje Bentzen" userId="e3805e19-5627-45bc-8d96-644eefced635" providerId="ADAL" clId="{509E1DDC-6C79-4B00-A20E-3E26A87D50BC}" dt="2024-08-22T06:43:43.225" v="156" actId="14100"/>
          <ac:spMkLst>
            <pc:docMk/>
            <pc:sldMk cId="4119061228" sldId="394"/>
            <ac:spMk id="2" creationId="{00000000-0000-0000-0000-000000000000}"/>
          </ac:spMkLst>
        </pc:spChg>
        <pc:spChg chg="del">
          <ac:chgData name="Terje Bentzen" userId="e3805e19-5627-45bc-8d96-644eefced635" providerId="ADAL" clId="{509E1DDC-6C79-4B00-A20E-3E26A87D50BC}" dt="2024-08-22T10:35:42.314" v="635" actId="21"/>
          <ac:spMkLst>
            <pc:docMk/>
            <pc:sldMk cId="4119061228" sldId="394"/>
            <ac:spMk id="6" creationId="{00000000-0000-0000-0000-000000000000}"/>
          </ac:spMkLst>
        </pc:spChg>
        <pc:spChg chg="mod">
          <ac:chgData name="Terje Bentzen" userId="e3805e19-5627-45bc-8d96-644eefced635" providerId="ADAL" clId="{509E1DDC-6C79-4B00-A20E-3E26A87D50BC}" dt="2024-08-22T15:00:58.118" v="998" actId="20577"/>
          <ac:spMkLst>
            <pc:docMk/>
            <pc:sldMk cId="4119061228" sldId="394"/>
            <ac:spMk id="10" creationId="{00000000-0000-0000-0000-000000000000}"/>
          </ac:spMkLst>
        </pc:spChg>
        <pc:picChg chg="del">
          <ac:chgData name="Terje Bentzen" userId="e3805e19-5627-45bc-8d96-644eefced635" providerId="ADAL" clId="{509E1DDC-6C79-4B00-A20E-3E26A87D50BC}" dt="2024-08-22T10:35:38.897" v="634" actId="21"/>
          <ac:picMkLst>
            <pc:docMk/>
            <pc:sldMk cId="4119061228" sldId="394"/>
            <ac:picMk id="7" creationId="{00000000-0000-0000-0000-000000000000}"/>
          </ac:picMkLst>
        </pc:picChg>
      </pc:sldChg>
      <pc:sldChg chg="delSp modSp mod">
        <pc:chgData name="Terje Bentzen" userId="e3805e19-5627-45bc-8d96-644eefced635" providerId="ADAL" clId="{509E1DDC-6C79-4B00-A20E-3E26A87D50BC}" dt="2024-08-22T10:33:10.005" v="605" actId="21"/>
        <pc:sldMkLst>
          <pc:docMk/>
          <pc:sldMk cId="1408135154" sldId="395"/>
        </pc:sldMkLst>
        <pc:spChg chg="del">
          <ac:chgData name="Terje Bentzen" userId="e3805e19-5627-45bc-8d96-644eefced635" providerId="ADAL" clId="{509E1DDC-6C79-4B00-A20E-3E26A87D50BC}" dt="2024-08-22T10:33:10.005" v="605" actId="21"/>
          <ac:spMkLst>
            <pc:docMk/>
            <pc:sldMk cId="1408135154" sldId="395"/>
            <ac:spMk id="6" creationId="{00000000-0000-0000-0000-000000000000}"/>
          </ac:spMkLst>
        </pc:spChg>
        <pc:spChg chg="mod">
          <ac:chgData name="Terje Bentzen" userId="e3805e19-5627-45bc-8d96-644eefced635" providerId="ADAL" clId="{509E1DDC-6C79-4B00-A20E-3E26A87D50BC}" dt="2024-08-22T05:53:57.480" v="7" actId="20577"/>
          <ac:spMkLst>
            <pc:docMk/>
            <pc:sldMk cId="1408135154" sldId="395"/>
            <ac:spMk id="10" creationId="{00000000-0000-0000-0000-000000000000}"/>
          </ac:spMkLst>
        </pc:spChg>
        <pc:picChg chg="del">
          <ac:chgData name="Terje Bentzen" userId="e3805e19-5627-45bc-8d96-644eefced635" providerId="ADAL" clId="{509E1DDC-6C79-4B00-A20E-3E26A87D50BC}" dt="2024-08-22T10:33:05.017" v="604" actId="21"/>
          <ac:picMkLst>
            <pc:docMk/>
            <pc:sldMk cId="1408135154" sldId="395"/>
            <ac:picMk id="7" creationId="{00000000-0000-0000-0000-000000000000}"/>
          </ac:picMkLst>
        </pc:picChg>
      </pc:sldChg>
      <pc:sldChg chg="delSp modSp mod">
        <pc:chgData name="Terje Bentzen" userId="e3805e19-5627-45bc-8d96-644eefced635" providerId="ADAL" clId="{509E1DDC-6C79-4B00-A20E-3E26A87D50BC}" dt="2024-08-22T10:46:04.800" v="774" actId="21"/>
        <pc:sldMkLst>
          <pc:docMk/>
          <pc:sldMk cId="1397016012" sldId="396"/>
        </pc:sldMkLst>
        <pc:spChg chg="mod">
          <ac:chgData name="Terje Bentzen" userId="e3805e19-5627-45bc-8d96-644eefced635" providerId="ADAL" clId="{509E1DDC-6C79-4B00-A20E-3E26A87D50BC}" dt="2024-08-22T07:27:47.235" v="582" actId="6549"/>
          <ac:spMkLst>
            <pc:docMk/>
            <pc:sldMk cId="1397016012" sldId="396"/>
            <ac:spMk id="3" creationId="{00000000-0000-0000-0000-000000000000}"/>
          </ac:spMkLst>
        </pc:spChg>
        <pc:spChg chg="del">
          <ac:chgData name="Terje Bentzen" userId="e3805e19-5627-45bc-8d96-644eefced635" providerId="ADAL" clId="{509E1DDC-6C79-4B00-A20E-3E26A87D50BC}" dt="2024-08-22T10:46:04.800" v="774" actId="21"/>
          <ac:spMkLst>
            <pc:docMk/>
            <pc:sldMk cId="1397016012" sldId="396"/>
            <ac:spMk id="6" creationId="{00000000-0000-0000-0000-000000000000}"/>
          </ac:spMkLst>
        </pc:spChg>
        <pc:picChg chg="del">
          <ac:chgData name="Terje Bentzen" userId="e3805e19-5627-45bc-8d96-644eefced635" providerId="ADAL" clId="{509E1DDC-6C79-4B00-A20E-3E26A87D50BC}" dt="2024-08-22T10:46:00.638" v="773" actId="21"/>
          <ac:picMkLst>
            <pc:docMk/>
            <pc:sldMk cId="1397016012" sldId="396"/>
            <ac:picMk id="7" creationId="{00000000-0000-0000-0000-000000000000}"/>
          </ac:picMkLst>
        </pc:picChg>
      </pc:sldChg>
      <pc:sldChg chg="delSp modSp mod">
        <pc:chgData name="Terje Bentzen" userId="e3805e19-5627-45bc-8d96-644eefced635" providerId="ADAL" clId="{509E1DDC-6C79-4B00-A20E-3E26A87D50BC}" dt="2024-08-22T10:35:31.095" v="633" actId="21"/>
        <pc:sldMkLst>
          <pc:docMk/>
          <pc:sldMk cId="404999376" sldId="397"/>
        </pc:sldMkLst>
        <pc:spChg chg="del">
          <ac:chgData name="Terje Bentzen" userId="e3805e19-5627-45bc-8d96-644eefced635" providerId="ADAL" clId="{509E1DDC-6C79-4B00-A20E-3E26A87D50BC}" dt="2024-08-22T10:35:31.095" v="633" actId="21"/>
          <ac:spMkLst>
            <pc:docMk/>
            <pc:sldMk cId="404999376" sldId="397"/>
            <ac:spMk id="6" creationId="{00000000-0000-0000-0000-000000000000}"/>
          </ac:spMkLst>
        </pc:spChg>
        <pc:spChg chg="mod">
          <ac:chgData name="Terje Bentzen" userId="e3805e19-5627-45bc-8d96-644eefced635" providerId="ADAL" clId="{509E1DDC-6C79-4B00-A20E-3E26A87D50BC}" dt="2024-08-22T05:56:39.561" v="11" actId="14100"/>
          <ac:spMkLst>
            <pc:docMk/>
            <pc:sldMk cId="404999376" sldId="397"/>
            <ac:spMk id="10" creationId="{00000000-0000-0000-0000-000000000000}"/>
          </ac:spMkLst>
        </pc:spChg>
        <pc:picChg chg="del">
          <ac:chgData name="Terje Bentzen" userId="e3805e19-5627-45bc-8d96-644eefced635" providerId="ADAL" clId="{509E1DDC-6C79-4B00-A20E-3E26A87D50BC}" dt="2024-08-22T10:35:26.180" v="632" actId="21"/>
          <ac:picMkLst>
            <pc:docMk/>
            <pc:sldMk cId="404999376" sldId="397"/>
            <ac:picMk id="7" creationId="{00000000-0000-0000-0000-000000000000}"/>
          </ac:picMkLst>
        </pc:picChg>
      </pc:sldChg>
      <pc:sldChg chg="modSp add mod">
        <pc:chgData name="Terje Bentzen" userId="e3805e19-5627-45bc-8d96-644eefced635" providerId="ADAL" clId="{509E1DDC-6C79-4B00-A20E-3E26A87D50BC}" dt="2024-08-22T17:22:14.564" v="1356" actId="6549"/>
        <pc:sldMkLst>
          <pc:docMk/>
          <pc:sldMk cId="1434126388" sldId="398"/>
        </pc:sldMkLst>
        <pc:spChg chg="mod">
          <ac:chgData name="Terje Bentzen" userId="e3805e19-5627-45bc-8d96-644eefced635" providerId="ADAL" clId="{509E1DDC-6C79-4B00-A20E-3E26A87D50BC}" dt="2024-08-22T15:20:40.718" v="1319" actId="14100"/>
          <ac:spMkLst>
            <pc:docMk/>
            <pc:sldMk cId="1434126388" sldId="398"/>
            <ac:spMk id="2" creationId="{00000000-0000-0000-0000-000000000000}"/>
          </ac:spMkLst>
        </pc:spChg>
        <pc:spChg chg="mod">
          <ac:chgData name="Terje Bentzen" userId="e3805e19-5627-45bc-8d96-644eefced635" providerId="ADAL" clId="{509E1DDC-6C79-4B00-A20E-3E26A87D50BC}" dt="2024-08-22T17:22:14.564" v="1356" actId="6549"/>
          <ac:spMkLst>
            <pc:docMk/>
            <pc:sldMk cId="1434126388" sldId="398"/>
            <ac:spMk id="3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89B5E7-3018-42BE-B7F2-FF35497B49C9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2DECE88-CC73-49ED-B9E9-460E2F146481}">
      <dgm:prSet phldrT="[Tekst]" phldr="1"/>
      <dgm:spPr/>
      <dgm:t>
        <a:bodyPr/>
        <a:lstStyle/>
        <a:p>
          <a:endParaRPr lang="nb-NO" dirty="0"/>
        </a:p>
      </dgm:t>
    </dgm:pt>
    <dgm:pt modelId="{02A00EFA-7286-4213-9D83-B66A88D13DB6}" type="sibTrans" cxnId="{6FC931ED-F6AD-4696-AA2A-0557EE13BE8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nb-NO"/>
        </a:p>
      </dgm:t>
      <dgm:extLst>
        <a:ext uri="{E40237B7-FDA0-4F09-8148-C483321AD2D9}">
          <dgm14:cNvPr xmlns:dgm14="http://schemas.microsoft.com/office/drawing/2010/diagram" id="0" name="" descr="Et bilde som inneholder person, Menneskeansikt, smil, utendørs&#10;&#10;Automatisk generert beskrivelse">
            <a:extLst>
              <a:ext uri="{FF2B5EF4-FFF2-40B4-BE49-F238E27FC236}">
                <a16:creationId xmlns:a16="http://schemas.microsoft.com/office/drawing/2014/main" id="{5268A4C9-E0CB-34F4-5330-B0F6CB599BDC}"/>
              </a:ext>
            </a:extLst>
          </dgm14:cNvPr>
        </a:ext>
      </dgm:extLst>
    </dgm:pt>
    <dgm:pt modelId="{62A24739-10B7-4ACD-8822-DBB28B6A0830}" type="parTrans" cxnId="{6FC931ED-F6AD-4696-AA2A-0557EE13BE8C}">
      <dgm:prSet/>
      <dgm:spPr/>
      <dgm:t>
        <a:bodyPr/>
        <a:lstStyle/>
        <a:p>
          <a:endParaRPr lang="nb-NO"/>
        </a:p>
      </dgm:t>
    </dgm:pt>
    <dgm:pt modelId="{9960F348-9F26-45A0-AF9A-81BC095E4DC3}" type="pres">
      <dgm:prSet presAssocID="{4C89B5E7-3018-42BE-B7F2-FF35497B49C9}" presName="Name0" presStyleCnt="0">
        <dgm:presLayoutVars>
          <dgm:chMax val="7"/>
          <dgm:chPref val="7"/>
          <dgm:dir/>
        </dgm:presLayoutVars>
      </dgm:prSet>
      <dgm:spPr/>
    </dgm:pt>
    <dgm:pt modelId="{A8814E2C-1C65-480A-9FCF-3AB6C76B34EA}" type="pres">
      <dgm:prSet presAssocID="{4C89B5E7-3018-42BE-B7F2-FF35497B49C9}" presName="Name1" presStyleCnt="0"/>
      <dgm:spPr/>
    </dgm:pt>
    <dgm:pt modelId="{0C91CD52-2D7F-4390-B9DC-1601F1B72D08}" type="pres">
      <dgm:prSet presAssocID="{02A00EFA-7286-4213-9D83-B66A88D13DB6}" presName="picture_1" presStyleCnt="0"/>
      <dgm:spPr/>
    </dgm:pt>
    <dgm:pt modelId="{69CA072A-371F-451B-9707-FC79D086D0DB}" type="pres">
      <dgm:prSet presAssocID="{02A00EFA-7286-4213-9D83-B66A88D13DB6}" presName="pictureRepeatNode" presStyleLbl="alignImgPlace1" presStyleIdx="0" presStyleCnt="1" custScaleX="200000" custScaleY="196899" custLinFactNeighborX="17951" custLinFactNeighborY="-20297"/>
      <dgm:spPr/>
    </dgm:pt>
    <dgm:pt modelId="{647FCAAA-152D-4F67-84CB-06E817AB0B8C}" type="pres">
      <dgm:prSet presAssocID="{22DECE88-CC73-49ED-B9E9-460E2F146481}" presName="text_1" presStyleLbl="node1" presStyleIdx="0" presStyleCnt="0">
        <dgm:presLayoutVars>
          <dgm:bulletEnabled val="1"/>
        </dgm:presLayoutVars>
      </dgm:prSet>
      <dgm:spPr/>
    </dgm:pt>
  </dgm:ptLst>
  <dgm:cxnLst>
    <dgm:cxn modelId="{5F297A06-C8B5-4DAC-9B62-D47C56EE4E96}" type="presOf" srcId="{22DECE88-CC73-49ED-B9E9-460E2F146481}" destId="{647FCAAA-152D-4F67-84CB-06E817AB0B8C}" srcOrd="0" destOrd="0" presId="urn:microsoft.com/office/officeart/2008/layout/CircularPictureCallout"/>
    <dgm:cxn modelId="{1BBA3769-00C2-40F1-B2D3-02CFDA6D1CC1}" type="presOf" srcId="{02A00EFA-7286-4213-9D83-B66A88D13DB6}" destId="{69CA072A-371F-451B-9707-FC79D086D0DB}" srcOrd="0" destOrd="0" presId="urn:microsoft.com/office/officeart/2008/layout/CircularPictureCallout"/>
    <dgm:cxn modelId="{6FC931ED-F6AD-4696-AA2A-0557EE13BE8C}" srcId="{4C89B5E7-3018-42BE-B7F2-FF35497B49C9}" destId="{22DECE88-CC73-49ED-B9E9-460E2F146481}" srcOrd="0" destOrd="0" parTransId="{62A24739-10B7-4ACD-8822-DBB28B6A0830}" sibTransId="{02A00EFA-7286-4213-9D83-B66A88D13DB6}"/>
    <dgm:cxn modelId="{E4D22BFA-C9A9-41CA-AD8A-6D5DC221E124}" type="presOf" srcId="{4C89B5E7-3018-42BE-B7F2-FF35497B49C9}" destId="{9960F348-9F26-45A0-AF9A-81BC095E4DC3}" srcOrd="0" destOrd="0" presId="urn:microsoft.com/office/officeart/2008/layout/CircularPictureCallout"/>
    <dgm:cxn modelId="{384F893D-FBE0-4C29-9FBB-5FCD0CEAB8DC}" type="presParOf" srcId="{9960F348-9F26-45A0-AF9A-81BC095E4DC3}" destId="{A8814E2C-1C65-480A-9FCF-3AB6C76B34EA}" srcOrd="0" destOrd="0" presId="urn:microsoft.com/office/officeart/2008/layout/CircularPictureCallout"/>
    <dgm:cxn modelId="{F5BA0F0C-69A7-43F8-8401-354EBA0A569A}" type="presParOf" srcId="{A8814E2C-1C65-480A-9FCF-3AB6C76B34EA}" destId="{0C91CD52-2D7F-4390-B9DC-1601F1B72D08}" srcOrd="0" destOrd="0" presId="urn:microsoft.com/office/officeart/2008/layout/CircularPictureCallout"/>
    <dgm:cxn modelId="{5CEDF356-3868-406C-8EC3-4775DEB45675}" type="presParOf" srcId="{0C91CD52-2D7F-4390-B9DC-1601F1B72D08}" destId="{69CA072A-371F-451B-9707-FC79D086D0DB}" srcOrd="0" destOrd="0" presId="urn:microsoft.com/office/officeart/2008/layout/CircularPictureCallout"/>
    <dgm:cxn modelId="{56BDD2A8-5108-4186-ABF3-507608725EC0}" type="presParOf" srcId="{A8814E2C-1C65-480A-9FCF-3AB6C76B34EA}" destId="{647FCAAA-152D-4F67-84CB-06E817AB0B8C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A072A-371F-451B-9707-FC79D086D0DB}">
      <dsp:nvSpPr>
        <dsp:cNvPr id="0" name=""/>
        <dsp:cNvSpPr/>
      </dsp:nvSpPr>
      <dsp:spPr>
        <a:xfrm>
          <a:off x="0" y="0"/>
          <a:ext cx="1430011" cy="14078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FCAAA-152D-4F67-84CB-06E817AB0B8C}">
      <dsp:nvSpPr>
        <dsp:cNvPr id="0" name=""/>
        <dsp:cNvSpPr/>
      </dsp:nvSpPr>
      <dsp:spPr>
        <a:xfrm>
          <a:off x="486203" y="726085"/>
          <a:ext cx="457603" cy="2359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300" kern="1200" dirty="0"/>
        </a:p>
      </dsp:txBody>
      <dsp:txXfrm>
        <a:off x="486203" y="726085"/>
        <a:ext cx="457603" cy="235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4FB10-F6AC-463C-8622-062F9AE315B7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A6F35-9E2B-4008-8C40-15984D380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051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B60A-E3EC-41B6-B89E-8E48E9E49BF9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346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86206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2383A9B3-61DF-4B67-AC26-36D9E34DEC8E}" type="datetimeFigureOut">
              <a:rPr lang="nb-NO" smtClean="0"/>
              <a:pPr/>
              <a:t>22.08.2024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5" y="228600"/>
            <a:ext cx="745835" cy="811530"/>
          </a:xfrm>
          <a:prstGeom prst="rect">
            <a:avLst/>
          </a:prstGeom>
        </p:spPr>
      </p:pic>
      <p:pic>
        <p:nvPicPr>
          <p:cNvPr id="1025" name="Bild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0" y="322957"/>
            <a:ext cx="868680" cy="8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/>
          <p:cNvSpPr/>
          <p:nvPr userDrawn="1"/>
        </p:nvSpPr>
        <p:spPr>
          <a:xfrm>
            <a:off x="9616440" y="738098"/>
            <a:ext cx="137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nb-NO" sz="1200" dirty="0">
                <a:solidFill>
                  <a:schemeClr val="tx1"/>
                </a:solidFill>
                <a:effectLst/>
              </a:rPr>
              <a:t>Universitetsskole</a:t>
            </a:r>
            <a:endParaRPr lang="nb-NO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2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996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1602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176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213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412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304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739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327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848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930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416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3A9B3-61DF-4B67-AC26-36D9E34DEC8E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511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21" Type="http://schemas.openxmlformats.org/officeDocument/2006/relationships/image" Target="../media/image22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1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diagramData" Target="../diagrams/data1.xml"/><Relationship Id="rId10" Type="http://schemas.openxmlformats.org/officeDocument/2006/relationships/image" Target="../media/image15.png"/><Relationship Id="rId19" Type="http://schemas.microsoft.com/office/2007/relationships/diagramDrawing" Target="../diagrams/drawing1.xml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Relationship Id="rId2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iken.no/rosenvilde-vgs" TargetMode="Externa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9508" y="562063"/>
            <a:ext cx="9546673" cy="2063692"/>
          </a:xfrm>
        </p:spPr>
        <p:txBody>
          <a:bodyPr>
            <a:normAutofit fontScale="90000"/>
          </a:bodyPr>
          <a:lstStyle/>
          <a:p>
            <a:r>
              <a:rPr lang="nb-NO" sz="44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Velkommen til foreldremøte for Vg1</a:t>
            </a:r>
            <a:br>
              <a:rPr lang="nb-NO" sz="44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nb-NO" sz="44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22.8.2024</a:t>
            </a:r>
            <a:br>
              <a:rPr lang="nb-NO" dirty="0">
                <a:solidFill>
                  <a:srgbClr val="0070C0"/>
                </a:solidFill>
                <a:latin typeface="+mj-lt"/>
              </a:rPr>
            </a:b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  <p:pic>
        <p:nvPicPr>
          <p:cNvPr id="5" name="Picture 4" descr="po nordisk yrkeds ped">
            <a:extLst>
              <a:ext uri="{FF2B5EF4-FFF2-40B4-BE49-F238E27FC236}">
                <a16:creationId xmlns:a16="http://schemas.microsoft.com/office/drawing/2014/main" id="{8857747C-0CD0-4D71-9301-3CDA49F62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522" y="2038525"/>
            <a:ext cx="7717872" cy="396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181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629139"/>
            <a:ext cx="7759959" cy="1022379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br>
              <a:rPr lang="nb-NO" altLang="nb-NO" sz="44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br>
              <a:rPr lang="nb-NO" altLang="nb-NO" sz="44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br>
              <a:rPr lang="nb-NO" altLang="nb-NO" sz="44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br>
              <a:rPr lang="nb-NO" altLang="nb-NO" sz="44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br>
              <a:rPr lang="nb-NO" altLang="nb-NO" sz="44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nb-NO" altLang="nb-NO" sz="44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Ekstratilbud til elevene</a:t>
            </a:r>
            <a:endParaRPr lang="nb-NO" sz="44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1570892"/>
            <a:ext cx="8917354" cy="4657970"/>
          </a:xfrm>
        </p:spPr>
        <p:txBody>
          <a:bodyPr>
            <a:normAutofit/>
          </a:bodyPr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endParaRPr lang="nb-NO" altLang="nb-NO" sz="4000" dirty="0"/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4000" dirty="0"/>
              <a:t>Realfagsverksted onsdager kl. 14.30 – 16.00 (senest fra uke 36)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4000" dirty="0"/>
              <a:t>Vi starter opp et nytt studie- og karriereverksted (senest fra uke 36)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endParaRPr lang="nb-NO" altLang="nb-NO" sz="4000" dirty="0"/>
          </a:p>
          <a:p>
            <a:pPr algn="l"/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9616440" y="738098"/>
            <a:ext cx="137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nb-NO" sz="1200" dirty="0">
                <a:solidFill>
                  <a:schemeClr val="tx1"/>
                </a:solidFill>
                <a:effectLst/>
              </a:rPr>
              <a:t>Universitetsskole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26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812801"/>
            <a:ext cx="7823200" cy="984737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nb-NO" altLang="nb-NO" sz="4400" b="1" dirty="0"/>
              <a:t>Fraværsgrense</a:t>
            </a:r>
            <a:br>
              <a:rPr kumimoji="0" lang="nb-NO" altLang="nb-N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lang="nb-NO" sz="44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1570892"/>
            <a:ext cx="8917354" cy="4657970"/>
          </a:xfrm>
        </p:spPr>
        <p:txBody>
          <a:bodyPr>
            <a:normAutofit fontScale="32500" lnSpcReduction="20000"/>
          </a:bodyPr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11200" dirty="0"/>
              <a:t>Hensikt: øke tilstedeværelse, motivere til jevn innsats og forhindre skulk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11200" dirty="0"/>
              <a:t>Fraværsgrensen gjelder udokumentert timefravær i enkeltfag (10 %)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11200" dirty="0"/>
              <a:t>Unntaksbestemmelse (10-15 %)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nb-NO" altLang="nb-NO" sz="11200" dirty="0"/>
              <a:t>Dokumentasjon av fravær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11200" dirty="0"/>
              <a:t>Lærer må uansett ha vurderingsgrunnlag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11200" dirty="0"/>
              <a:t>Elev og foresatte for umyndige elever varsles straks ved fare for ikke vurdering ved halvårsvurdering eller standpunkt</a:t>
            </a:r>
          </a:p>
          <a:p>
            <a:pPr algn="l"/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9616440" y="738098"/>
            <a:ext cx="137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nb-NO" sz="1200" dirty="0">
                <a:solidFill>
                  <a:schemeClr val="tx1"/>
                </a:solidFill>
                <a:effectLst/>
              </a:rPr>
              <a:t>Universitetsskole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00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3999" y="871567"/>
            <a:ext cx="9216045" cy="730587"/>
          </a:xfrm>
        </p:spPr>
        <p:txBody>
          <a:bodyPr>
            <a:normAutofit fontScale="90000"/>
          </a:bodyPr>
          <a:lstStyle/>
          <a:p>
            <a:r>
              <a:rPr lang="nb-NO" dirty="0"/>
              <a:t>Digitale distraksjoner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12801" y="2110154"/>
            <a:ext cx="10527322" cy="4149330"/>
          </a:xfrm>
        </p:spPr>
        <p:txBody>
          <a:bodyPr>
            <a:normAutofit fontScale="92500" lnSpcReduction="20000"/>
          </a:bodyPr>
          <a:lstStyle/>
          <a:p>
            <a:pPr marL="1371600" lvl="2" indent="-457200" algn="l">
              <a:buFont typeface="Arial" panose="020B0604020202020204" pitchFamily="34" charset="0"/>
              <a:buChar char="•"/>
              <a:defRPr/>
            </a:pPr>
            <a:r>
              <a:rPr lang="nb-NO" sz="3200" dirty="0">
                <a:latin typeface="Calibri" panose="020F0502020204030204" pitchFamily="34" charset="0"/>
                <a:cs typeface="Calibri" panose="020F0502020204030204" pitchFamily="34" charset="0"/>
              </a:rPr>
              <a:t>Læringsarbeid av god kvalitet krever konsentrasjon</a:t>
            </a:r>
          </a:p>
          <a:p>
            <a:pPr marL="1371600" lvl="2" indent="-457200" algn="l">
              <a:buFont typeface="Arial" panose="020B0604020202020204" pitchFamily="34" charset="0"/>
              <a:buChar char="•"/>
              <a:defRPr/>
            </a:pPr>
            <a:r>
              <a:rPr lang="nb-NO" sz="3200" dirty="0">
                <a:latin typeface="Calibri" panose="020F0502020204030204" pitchFamily="34" charset="0"/>
                <a:cs typeface="Calibri" panose="020F0502020204030204" pitchFamily="34" charset="0"/>
              </a:rPr>
              <a:t>Det er viktig å unngå digitale (og andre) distraksjoner</a:t>
            </a:r>
          </a:p>
          <a:p>
            <a:pPr marL="1371600" lvl="2" indent="-457200" algn="l">
              <a:buFont typeface="Arial" panose="020B0604020202020204" pitchFamily="34" charset="0"/>
              <a:buChar char="•"/>
              <a:defRPr/>
            </a:pPr>
            <a:r>
              <a:rPr lang="nb-NO" sz="3200" dirty="0">
                <a:latin typeface="Calibri" panose="020F0502020204030204" pitchFamily="34" charset="0"/>
                <a:cs typeface="Calibri" panose="020F0502020204030204" pitchFamily="34" charset="0"/>
              </a:rPr>
              <a:t>Skolereglene sier følgende:</a:t>
            </a:r>
          </a:p>
          <a:p>
            <a:pPr marL="1828800" lvl="3" indent="-457200" algn="l">
              <a:buFont typeface="Arial" panose="020B0604020202020204" pitchFamily="34" charset="0"/>
              <a:buChar char="•"/>
              <a:defRPr/>
            </a:pPr>
            <a:r>
              <a:rPr lang="nb-NO" sz="3200" b="0" i="0" dirty="0">
                <a:solidFill>
                  <a:srgbClr val="000000"/>
                </a:solidFill>
                <a:effectLst/>
                <a:latin typeface="Inter"/>
              </a:rPr>
              <a:t>8j (Oppførsel): Ikke bruke elektronisk utstyr, som for eksempel mobiltelefoner mens opplæringen foregår, hvis dette ikke er avtalt med lærer</a:t>
            </a:r>
          </a:p>
          <a:p>
            <a:pPr marL="1828800" lvl="3" indent="-457200" algn="l">
              <a:buFont typeface="Arial" panose="020B0604020202020204" pitchFamily="34" charset="0"/>
              <a:buChar char="•"/>
              <a:defRPr/>
            </a:pPr>
            <a:r>
              <a:rPr lang="nb-NO" sz="3200" b="0" i="0" dirty="0">
                <a:solidFill>
                  <a:srgbClr val="000000"/>
                </a:solidFill>
                <a:effectLst/>
                <a:latin typeface="Inter"/>
              </a:rPr>
              <a:t>På </a:t>
            </a:r>
            <a:r>
              <a:rPr lang="nb-NO" sz="3200" b="0" i="0" dirty="0" err="1">
                <a:solidFill>
                  <a:srgbClr val="000000"/>
                </a:solidFill>
                <a:effectLst/>
                <a:latin typeface="Inter"/>
              </a:rPr>
              <a:t>Rosenvilde</a:t>
            </a:r>
            <a:r>
              <a:rPr lang="nb-NO" sz="3200" b="0" i="0" dirty="0">
                <a:solidFill>
                  <a:srgbClr val="000000"/>
                </a:solidFill>
                <a:effectLst/>
                <a:latin typeface="Inter"/>
              </a:rPr>
              <a:t> skal mobiltelefonen ligge i sekken i flymodus, med mindre lærer har sagt at den kan brukes i undervisningen</a:t>
            </a:r>
          </a:p>
          <a:p>
            <a:pPr marL="1828800" lvl="3" indent="-457200" algn="l">
              <a:buFont typeface="Arial" panose="020B0604020202020204" pitchFamily="34" charset="0"/>
              <a:buChar char="•"/>
              <a:defRPr/>
            </a:pPr>
            <a:r>
              <a:rPr lang="nb-NO" sz="3200" b="0" i="0" dirty="0">
                <a:solidFill>
                  <a:srgbClr val="000000"/>
                </a:solidFill>
                <a:effectLst/>
                <a:latin typeface="Inter"/>
              </a:rPr>
              <a:t>Konsekvenser ved brudd: anmerkninger og evt. </a:t>
            </a:r>
            <a:r>
              <a:rPr lang="nb-NO" sz="3200" dirty="0">
                <a:solidFill>
                  <a:srgbClr val="000000"/>
                </a:solidFill>
                <a:latin typeface="Inter"/>
              </a:rPr>
              <a:t>n</a:t>
            </a:r>
            <a:r>
              <a:rPr lang="nb-NO" sz="3200" b="0" i="0" dirty="0">
                <a:solidFill>
                  <a:srgbClr val="000000"/>
                </a:solidFill>
                <a:effectLst/>
                <a:latin typeface="Inter"/>
              </a:rPr>
              <a:t>edsatt oppførselskarakter</a:t>
            </a:r>
            <a:endParaRPr lang="nb-NO" sz="4000" b="0" i="0" dirty="0">
              <a:solidFill>
                <a:srgbClr val="000000"/>
              </a:solidFill>
              <a:effectLst/>
              <a:latin typeface="Inter"/>
            </a:endParaRPr>
          </a:p>
          <a:p>
            <a:pPr marL="1828800" lvl="3" indent="-457200" algn="l">
              <a:buFont typeface="Arial" panose="020B0604020202020204" pitchFamily="34" charset="0"/>
              <a:buChar char="•"/>
              <a:defRPr/>
            </a:pPr>
            <a:endParaRPr lang="nb-NO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71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787780" cy="1125887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br>
              <a:rPr kumimoji="0" lang="nb-NO" altLang="nb-NO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lang="nb-NO" sz="36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738098"/>
            <a:ext cx="8567956" cy="5125807"/>
          </a:xfrm>
        </p:spPr>
        <p:txBody>
          <a:bodyPr>
            <a:normAutofit/>
          </a:bodyPr>
          <a:lstStyle/>
          <a:p>
            <a:pPr indent="0">
              <a:buFont typeface="Arial" panose="020B0604020202020204" pitchFamily="34" charset="0"/>
              <a:buNone/>
              <a:defRPr/>
            </a:pPr>
            <a:r>
              <a:rPr lang="nb-NO" sz="3600" dirty="0"/>
              <a:t>Nulltoleranse mot mobbing</a:t>
            </a:r>
          </a:p>
          <a:p>
            <a:pPr indent="0">
              <a:buFont typeface="Arial" panose="020B0604020202020204" pitchFamily="34" charset="0"/>
              <a:buNone/>
              <a:defRPr/>
            </a:pPr>
            <a:br>
              <a:rPr lang="nb-NO" sz="3600" dirty="0"/>
            </a:br>
            <a:r>
              <a:rPr lang="nn-NO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Alle elever har rett til </a:t>
            </a:r>
            <a:r>
              <a:rPr lang="nn-NO" b="0" i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Helvetica Neue"/>
              </a:rPr>
              <a:t>et trygt og godt skolemiljø </a:t>
            </a:r>
            <a:r>
              <a:rPr lang="nn-NO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som fremmer </a:t>
            </a:r>
            <a:r>
              <a:rPr lang="nn-NO" b="0" i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Helvetica Neue"/>
              </a:rPr>
              <a:t>helse, </a:t>
            </a:r>
            <a:r>
              <a:rPr lang="nn-NO" b="0" i="0" dirty="0" err="1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Helvetica Neue"/>
              </a:rPr>
              <a:t>inkludering</a:t>
            </a:r>
            <a:r>
              <a:rPr lang="nn-NO" b="0" i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Helvetica Neue"/>
              </a:rPr>
              <a:t>, trivsel og læring</a:t>
            </a:r>
            <a:r>
              <a:rPr lang="nn-NO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.</a:t>
            </a:r>
            <a:r>
              <a:rPr lang="nb-NO" sz="2400" dirty="0"/>
              <a:t> </a:t>
            </a:r>
          </a:p>
          <a:p>
            <a:pPr indent="0">
              <a:buFont typeface="Arial" panose="020B0604020202020204" pitchFamily="34" charset="0"/>
              <a:buNone/>
              <a:defRPr/>
            </a:pPr>
            <a:br>
              <a:rPr lang="nb-NO" sz="2400" dirty="0"/>
            </a:br>
            <a:r>
              <a:rPr lang="nb-NO" sz="2400" dirty="0"/>
              <a:t>Det er elevenes </a:t>
            </a:r>
            <a:r>
              <a:rPr lang="nb-NO" sz="2400" dirty="0">
                <a:solidFill>
                  <a:schemeClr val="accent1"/>
                </a:solidFill>
              </a:rPr>
              <a:t>egen opplevelse </a:t>
            </a:r>
            <a:r>
              <a:rPr lang="nb-NO" sz="2400" dirty="0"/>
              <a:t>av hvordan de har det</a:t>
            </a:r>
            <a:br>
              <a:rPr lang="nb-NO" sz="2400" dirty="0"/>
            </a:br>
            <a:r>
              <a:rPr lang="nb-NO" sz="2400" dirty="0"/>
              <a:t>på skolen, som er avgjørende.</a:t>
            </a:r>
            <a:br>
              <a:rPr lang="nb-NO" sz="2400" dirty="0"/>
            </a:br>
            <a:br>
              <a:rPr lang="nb-NO" sz="2400" dirty="0"/>
            </a:br>
            <a:endParaRPr lang="nb-NO" dirty="0"/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  <a:p>
            <a:pPr algn="l"/>
            <a:endParaRPr lang="nb-NO" dirty="0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  <p:pic>
        <p:nvPicPr>
          <p:cNvPr id="5" name="Bilde 7">
            <a:extLst>
              <a:ext uri="{FF2B5EF4-FFF2-40B4-BE49-F238E27FC236}">
                <a16:creationId xmlns:a16="http://schemas.microsoft.com/office/drawing/2014/main" id="{445280E5-0676-4A4F-8208-E965ED57A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b="1450"/>
          <a:stretch>
            <a:fillRect/>
          </a:stretch>
        </p:blipFill>
        <p:spPr bwMode="auto">
          <a:xfrm>
            <a:off x="2483141" y="3775047"/>
            <a:ext cx="6677637" cy="234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900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787780" cy="1125887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br>
              <a:rPr kumimoji="0" lang="nb-NO" altLang="nb-NO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lang="nb-NO" sz="36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738098"/>
            <a:ext cx="8567956" cy="5125807"/>
          </a:xfrm>
        </p:spPr>
        <p:txBody>
          <a:bodyPr>
            <a:normAutofit/>
          </a:bodyPr>
          <a:lstStyle/>
          <a:p>
            <a:pPr indent="0">
              <a:buFont typeface="Arial" panose="020B0604020202020204" pitchFamily="34" charset="0"/>
              <a:buNone/>
              <a:defRPr/>
            </a:pPr>
            <a:br>
              <a:rPr lang="nb-NO" sz="3600" dirty="0"/>
            </a:br>
            <a:endParaRPr lang="nb-NO" dirty="0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EE310951-2452-4C28-96AD-0211A82BD8ED}"/>
              </a:ext>
            </a:extLst>
          </p:cNvPr>
          <p:cNvSpPr txBox="1"/>
          <p:nvPr/>
        </p:nvSpPr>
        <p:spPr>
          <a:xfrm>
            <a:off x="1266738" y="396786"/>
            <a:ext cx="633480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Font typeface="Arial" panose="020B0604020202020204" pitchFamily="34" charset="0"/>
              <a:buNone/>
              <a:defRPr/>
            </a:pPr>
            <a:r>
              <a:rPr lang="nb-NO" sz="2400" b="1" dirty="0"/>
              <a:t>Skolen skal </a:t>
            </a:r>
            <a:br>
              <a:rPr lang="nb-NO" dirty="0"/>
            </a:b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dirty="0"/>
              <a:t>Alle som arbeider på skolen skal følge med på om elevene har et trygt og godt skolemiljø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dirty="0"/>
              <a:t>Alle som arbeider på skolen skal gripe inn mot krenkelser når det er mulig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b="0" i="0" dirty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Alle som arbeider på skolen, skal melde fra til rektor hvis de får mistanke om eller kjennskap til at en elev ikke har et trygt og godt skolemiljø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b="0" i="0" dirty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Når skolen har mistanke om eller kjennskap til at en elev ikke har et trygt og godt skolemiljø, skal de snarest undersøke saken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b="0" i="0" dirty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Når en elev ikke har det trygt og godt på skolen, skal skolen rette opp situasjonen med egnede tiltak</a:t>
            </a:r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0C9FD2C-A60F-4B39-AEC0-608DCB63F01D}"/>
              </a:ext>
            </a:extLst>
          </p:cNvPr>
          <p:cNvSpPr txBox="1"/>
          <p:nvPr/>
        </p:nvSpPr>
        <p:spPr>
          <a:xfrm>
            <a:off x="8028264" y="1585519"/>
            <a:ext cx="2959776" cy="2123210"/>
          </a:xfrm>
          <a:prstGeom prst="rect">
            <a:avLst/>
          </a:prstGeom>
          <a:solidFill>
            <a:srgbClr val="B6DEE0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br>
              <a:rPr lang="nb-NO" sz="1197" dirty="0">
                <a:solidFill>
                  <a:prstClr val="black"/>
                </a:solidFill>
                <a:latin typeface="Arial" panose="020B0604020202020204" pitchFamily="34" charset="0"/>
                <a:cs typeface="Calibri" panose="020F0502020204030204" pitchFamily="34" charset="0"/>
              </a:rPr>
            </a:b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Å skape et trygt og godt miljø i skolen er et kontinuerlig og forebyggende arbeid.</a:t>
            </a:r>
            <a:endParaRPr lang="nb-NO" sz="1197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Bilde 6">
            <a:extLst>
              <a:ext uri="{FF2B5EF4-FFF2-40B4-BE49-F238E27FC236}">
                <a16:creationId xmlns:a16="http://schemas.microsoft.com/office/drawing/2014/main" id="{D70E3C60-DB0A-41AC-B46E-6912311E0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"/>
          <a:stretch>
            <a:fillRect/>
          </a:stretch>
        </p:blipFill>
        <p:spPr bwMode="auto">
          <a:xfrm>
            <a:off x="3498980" y="4736437"/>
            <a:ext cx="4529284" cy="159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725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3999" y="738099"/>
            <a:ext cx="8156895" cy="527993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nb-NO" altLang="nb-NO" sz="4000" b="1" dirty="0"/>
              <a:t>Bli kjent-fest (?)</a:t>
            </a:r>
            <a:endParaRPr lang="nb-NO" sz="40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14585" y="1617785"/>
            <a:ext cx="9347199" cy="424612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altLang="nb-NO" sz="3600" dirty="0">
                <a:solidFill>
                  <a:schemeClr val="tx1"/>
                </a:solidFill>
              </a:rPr>
              <a:t>Under planlegging (?)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altLang="nb-NO" sz="3600" dirty="0"/>
              <a:t>Dette er er ikke et arrangement i skolens regi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3600" dirty="0"/>
              <a:t>Erfaringer fra tidligere år: I utgangspunktet et rusfritt arrangement, men hva skjer før festen starter og utenfor festlokalene?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3600" dirty="0"/>
              <a:t>Snakk gjerne med ungdommene deres og gjør avtaler om henting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b-NO" sz="3600" dirty="0"/>
          </a:p>
          <a:p>
            <a:pPr algn="l"/>
            <a:endParaRPr lang="nb-NO" altLang="nb-NO" sz="3600" dirty="0">
              <a:solidFill>
                <a:schemeClr val="tx1"/>
              </a:solidFill>
            </a:endParaRPr>
          </a:p>
          <a:p>
            <a:pPr algn="l"/>
            <a:endParaRPr lang="nb-NO" dirty="0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16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3999" y="738099"/>
            <a:ext cx="8156895" cy="931310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nb-NO" altLang="nb-NO" sz="4000" b="1" dirty="0"/>
              <a:t>Neste skoleår</a:t>
            </a:r>
            <a:endParaRPr lang="nb-NO" sz="40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14586" y="1930400"/>
            <a:ext cx="9214337" cy="393350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altLang="nb-NO" sz="3600" dirty="0">
                <a:solidFill>
                  <a:schemeClr val="tx1"/>
                </a:solidFill>
              </a:rPr>
              <a:t>Hovedregelen for å bli flyttet opp til neste skoleår er bestått i alle fag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altLang="nb-NO" sz="3600" dirty="0">
                <a:solidFill>
                  <a:schemeClr val="tx1"/>
                </a:solidFill>
              </a:rPr>
              <a:t>Vg2 ST, MK og KDA – elevene har fortrinnsrett til å komme inn på egen skole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altLang="nb-NO" sz="3600" dirty="0">
                <a:solidFill>
                  <a:schemeClr val="tx1"/>
                </a:solidFill>
              </a:rPr>
              <a:t>Vg2 YF - inntaket baseres på karakterer fra Vg1</a:t>
            </a:r>
          </a:p>
          <a:p>
            <a:pPr algn="l"/>
            <a:endParaRPr lang="nb-NO" dirty="0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59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3">
            <a:extLst>
              <a:ext uri="{FF2B5EF4-FFF2-40B4-BE49-F238E27FC236}">
                <a16:creationId xmlns:a16="http://schemas.microsoft.com/office/drawing/2014/main" id="{82FBDDDC-67C1-420C-8010-8E656B7F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7888"/>
          </a:xfrm>
        </p:spPr>
        <p:txBody>
          <a:bodyPr>
            <a:normAutofit fontScale="90000"/>
          </a:bodyPr>
          <a:lstStyle/>
          <a:p>
            <a:br>
              <a:rPr lang="nb-NO" altLang="nb-NO" sz="3200" dirty="0"/>
            </a:br>
            <a:r>
              <a:rPr lang="nb-NO" altLang="nb-NO" sz="4900" dirty="0"/>
              <a:t>Elevtjenesten - et lag rundt eleven</a:t>
            </a:r>
          </a:p>
        </p:txBody>
      </p:sp>
      <p:sp>
        <p:nvSpPr>
          <p:cNvPr id="8195" name="Plassholder for bunntekst 2">
            <a:extLst>
              <a:ext uri="{FF2B5EF4-FFF2-40B4-BE49-F238E27FC236}">
                <a16:creationId xmlns:a16="http://schemas.microsoft.com/office/drawing/2014/main" id="{003E30E6-1E5E-4CC8-BA3A-FA91A68FA3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b-NO" altLang="nb-NO">
                <a:latin typeface="Arial Narrow" panose="020B0606020202030204" pitchFamily="34" charset="0"/>
              </a:rPr>
              <a:t>MED ENTUSIASME FOR LÆRING</a:t>
            </a:r>
          </a:p>
        </p:txBody>
      </p:sp>
      <p:pic>
        <p:nvPicPr>
          <p:cNvPr id="8198" name="Bilde 8">
            <a:extLst>
              <a:ext uri="{FF2B5EF4-FFF2-40B4-BE49-F238E27FC236}">
                <a16:creationId xmlns:a16="http://schemas.microsoft.com/office/drawing/2014/main" id="{B9D3B40E-ADF2-4F74-96FC-B3F25986A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19549"/>
            <a:ext cx="446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Bilde 4">
            <a:extLst>
              <a:ext uri="{FF2B5EF4-FFF2-40B4-BE49-F238E27FC236}">
                <a16:creationId xmlns:a16="http://schemas.microsoft.com/office/drawing/2014/main" id="{E2E225CD-C58B-482F-B1D8-573B2369D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6" y="1944688"/>
            <a:ext cx="1539875" cy="193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Bilde 9">
            <a:extLst>
              <a:ext uri="{FF2B5EF4-FFF2-40B4-BE49-F238E27FC236}">
                <a16:creationId xmlns:a16="http://schemas.microsoft.com/office/drawing/2014/main" id="{F8B0891B-DD1A-414E-BC0B-C0966D08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1590676"/>
            <a:ext cx="15176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Bilde 10">
            <a:extLst>
              <a:ext uri="{FF2B5EF4-FFF2-40B4-BE49-F238E27FC236}">
                <a16:creationId xmlns:a16="http://schemas.microsoft.com/office/drawing/2014/main" id="{D4E848F3-A037-4C11-AB0B-46F81E869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3200400"/>
            <a:ext cx="11572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Bilde 11">
            <a:extLst>
              <a:ext uri="{FF2B5EF4-FFF2-40B4-BE49-F238E27FC236}">
                <a16:creationId xmlns:a16="http://schemas.microsoft.com/office/drawing/2014/main" id="{DFECA4A2-E6BD-4AFE-8FFD-A3776E83A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9" y="2960689"/>
            <a:ext cx="11572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boks 2">
            <a:extLst>
              <a:ext uri="{FF2B5EF4-FFF2-40B4-BE49-F238E27FC236}">
                <a16:creationId xmlns:a16="http://schemas.microsoft.com/office/drawing/2014/main" id="{A24C16D5-D44B-44FE-A2C5-E637E0942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050" y="3294063"/>
            <a:ext cx="1136650" cy="3429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68580" tIns="34290" rIns="68580" bIns="34290"/>
          <a:lstStyle/>
          <a:p>
            <a:pPr>
              <a:lnSpc>
                <a:spcPct val="107000"/>
              </a:lnSpc>
              <a:spcAft>
                <a:spcPts val="600"/>
              </a:spcAft>
              <a:defRPr/>
            </a:pPr>
            <a:r>
              <a:rPr lang="nb-NO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Marianne </a:t>
            </a:r>
            <a:r>
              <a:rPr lang="nb-NO" sz="825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Gjestrum</a:t>
            </a:r>
            <a:br>
              <a:rPr lang="nb-NO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Rådgiver</a:t>
            </a:r>
          </a:p>
        </p:txBody>
      </p:sp>
      <p:pic>
        <p:nvPicPr>
          <p:cNvPr id="8204" name="Bilde 13">
            <a:extLst>
              <a:ext uri="{FF2B5EF4-FFF2-40B4-BE49-F238E27FC236}">
                <a16:creationId xmlns:a16="http://schemas.microsoft.com/office/drawing/2014/main" id="{03E3DDC4-1898-408B-ADF4-BBFAED43F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534" y="1564148"/>
            <a:ext cx="1466714" cy="172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Bilde 14">
            <a:extLst>
              <a:ext uri="{FF2B5EF4-FFF2-40B4-BE49-F238E27FC236}">
                <a16:creationId xmlns:a16="http://schemas.microsoft.com/office/drawing/2014/main" id="{E152AEB7-ECE8-4D65-87AE-42104E48C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464" y="3200400"/>
            <a:ext cx="115728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CE87F930-D949-4EBA-9A58-3E2C132382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3479" y="3827463"/>
            <a:ext cx="1688752" cy="148405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212" name="Bilde 24">
            <a:extLst>
              <a:ext uri="{FF2B5EF4-FFF2-40B4-BE49-F238E27FC236}">
                <a16:creationId xmlns:a16="http://schemas.microsoft.com/office/drawing/2014/main" id="{0549A752-17C5-4A94-98FC-4833DC7B7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937" y="3706813"/>
            <a:ext cx="1585205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Bilde 23">
            <a:extLst>
              <a:ext uri="{FF2B5EF4-FFF2-40B4-BE49-F238E27FC236}">
                <a16:creationId xmlns:a16="http://schemas.microsoft.com/office/drawing/2014/main" id="{1F7EAFA6-BBDF-4EC8-AE4B-17B5EB691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533" y="5340349"/>
            <a:ext cx="13001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992C6C13-B3DB-45DC-A398-B77B430C54D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24000"/>
          <a:stretch/>
        </p:blipFill>
        <p:spPr>
          <a:xfrm>
            <a:off x="5388697" y="1790080"/>
            <a:ext cx="1430011" cy="144907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215" name="Rectangle 3">
            <a:extLst>
              <a:ext uri="{FF2B5EF4-FFF2-40B4-BE49-F238E27FC236}">
                <a16:creationId xmlns:a16="http://schemas.microsoft.com/office/drawing/2014/main" id="{14C82B3C-56C8-4E85-8E2C-FF903DCC7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284289"/>
            <a:ext cx="13811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b-NO" altLang="nb-NO"/>
          </a:p>
        </p:txBody>
      </p:sp>
      <p:sp>
        <p:nvSpPr>
          <p:cNvPr id="8216" name="TekstSylinder 26">
            <a:extLst>
              <a:ext uri="{FF2B5EF4-FFF2-40B4-BE49-F238E27FC236}">
                <a16:creationId xmlns:a16="http://schemas.microsoft.com/office/drawing/2014/main" id="{6FE16E6A-9C4D-4DA4-9A96-D4E099658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0" y="5354638"/>
            <a:ext cx="1223963" cy="3385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b-NO" altLang="nb-NO" sz="800" dirty="0">
                <a:latin typeface="+mn-lt"/>
              </a:rPr>
              <a:t>Eivind Galteland</a:t>
            </a:r>
          </a:p>
          <a:p>
            <a:r>
              <a:rPr lang="nb-NO" altLang="nb-NO" sz="800" dirty="0">
                <a:latin typeface="+mn-lt"/>
              </a:rPr>
              <a:t>Miljøarbeider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ECAC7A9-646B-428F-8153-99380700187F}"/>
              </a:ext>
            </a:extLst>
          </p:cNvPr>
          <p:cNvSpPr txBox="1"/>
          <p:nvPr/>
        </p:nvSpPr>
        <p:spPr>
          <a:xfrm>
            <a:off x="4215384" y="5354638"/>
            <a:ext cx="117331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800" dirty="0">
                <a:latin typeface="+mn-lt"/>
              </a:rPr>
              <a:t>Melissa </a:t>
            </a:r>
            <a:r>
              <a:rPr lang="nb-NO" sz="800" dirty="0" err="1">
                <a:latin typeface="+mn-lt"/>
              </a:rPr>
              <a:t>Paverani</a:t>
            </a:r>
            <a:endParaRPr lang="nb-NO" sz="800" dirty="0">
              <a:latin typeface="+mn-lt"/>
            </a:endParaRPr>
          </a:p>
          <a:p>
            <a:r>
              <a:rPr lang="nb-NO" sz="800" dirty="0"/>
              <a:t>PPT-rådgiver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69FF436-7E11-49AD-87D3-51C66410EE3A}"/>
              </a:ext>
            </a:extLst>
          </p:cNvPr>
          <p:cNvSpPr txBox="1"/>
          <p:nvPr/>
        </p:nvSpPr>
        <p:spPr>
          <a:xfrm>
            <a:off x="5970290" y="5354638"/>
            <a:ext cx="1585205" cy="3385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800" dirty="0"/>
              <a:t>Anne Bjåland</a:t>
            </a:r>
          </a:p>
          <a:p>
            <a:r>
              <a:rPr lang="nb-NO" sz="800" dirty="0" err="1"/>
              <a:t>Spes.ped</a:t>
            </a:r>
            <a:r>
              <a:rPr lang="nb-NO" sz="800" dirty="0"/>
              <a:t>. koordinator</a:t>
            </a:r>
          </a:p>
        </p:txBody>
      </p:sp>
      <p:pic>
        <p:nvPicPr>
          <p:cNvPr id="6" name="Bilde 5" descr="Et bilde som inneholder Menneskeansikt, Skjegg, person, Ansiktshår&#10;&#10;Automatisk generert beskrivelse">
            <a:extLst>
              <a:ext uri="{FF2B5EF4-FFF2-40B4-BE49-F238E27FC236}">
                <a16:creationId xmlns:a16="http://schemas.microsoft.com/office/drawing/2014/main" id="{A362876F-6EC2-9E49-C961-E746EF84C14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9"/>
          <a:stretch/>
        </p:blipFill>
        <p:spPr>
          <a:xfrm>
            <a:off x="2328578" y="3892550"/>
            <a:ext cx="1223963" cy="142947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F0762809-BDE4-217E-016A-DF0AB4184976}"/>
              </a:ext>
            </a:extLst>
          </p:cNvPr>
          <p:cNvSpPr txBox="1"/>
          <p:nvPr/>
        </p:nvSpPr>
        <p:spPr>
          <a:xfrm>
            <a:off x="6886372" y="3200400"/>
            <a:ext cx="1430010" cy="3385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800" dirty="0"/>
              <a:t>Mona Lopez </a:t>
            </a:r>
            <a:r>
              <a:rPr lang="nb-NO" sz="800" dirty="0" err="1"/>
              <a:t>Sandeng</a:t>
            </a:r>
            <a:endParaRPr lang="nb-NO" sz="800" dirty="0"/>
          </a:p>
          <a:p>
            <a:r>
              <a:rPr lang="nb-NO" sz="800" dirty="0"/>
              <a:t>Helsesykepleier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BDA8B9D-37A0-0AC2-C9EC-311B594DC45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24000"/>
          <a:stretch/>
        </p:blipFill>
        <p:spPr>
          <a:xfrm>
            <a:off x="4120188" y="3786225"/>
            <a:ext cx="1430011" cy="144907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3792F9E-0277-F5D1-F275-475E82ECD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0548223"/>
              </p:ext>
            </p:extLst>
          </p:nvPr>
        </p:nvGraphicFramePr>
        <p:xfrm>
          <a:off x="4120187" y="3827463"/>
          <a:ext cx="1430011" cy="1407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6" name="TekstSylinder 15">
            <a:extLst>
              <a:ext uri="{FF2B5EF4-FFF2-40B4-BE49-F238E27FC236}">
                <a16:creationId xmlns:a16="http://schemas.microsoft.com/office/drawing/2014/main" id="{01A04A1E-31F8-1251-C89D-D76943D46ED7}"/>
              </a:ext>
            </a:extLst>
          </p:cNvPr>
          <p:cNvSpPr txBox="1"/>
          <p:nvPr/>
        </p:nvSpPr>
        <p:spPr>
          <a:xfrm>
            <a:off x="10217927" y="5322717"/>
            <a:ext cx="1270440" cy="4001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000" dirty="0"/>
              <a:t>Veslemøy </a:t>
            </a:r>
            <a:r>
              <a:rPr lang="nb-NO" sz="1000" dirty="0" err="1"/>
              <a:t>Wisted</a:t>
            </a:r>
            <a:endParaRPr lang="nb-NO" sz="1000" dirty="0"/>
          </a:p>
          <a:p>
            <a:r>
              <a:rPr lang="nb-NO" sz="1000" dirty="0"/>
              <a:t>PPT-rådgiver</a:t>
            </a:r>
          </a:p>
        </p:txBody>
      </p:sp>
      <p:pic>
        <p:nvPicPr>
          <p:cNvPr id="28" name="Bilde 27">
            <a:extLst>
              <a:ext uri="{FF2B5EF4-FFF2-40B4-BE49-F238E27FC236}">
                <a16:creationId xmlns:a16="http://schemas.microsoft.com/office/drawing/2014/main" id="{28D63D4B-6813-B37A-4CA4-FCE74E9DEC7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60352" y="1564148"/>
            <a:ext cx="1944793" cy="2432515"/>
          </a:xfrm>
          <a:prstGeom prst="rect">
            <a:avLst/>
          </a:prstGeom>
        </p:spPr>
      </p:pic>
      <p:pic>
        <p:nvPicPr>
          <p:cNvPr id="26" name="Bilde 25" descr="Et bilde som inneholder Menneskeansikt, person, klær, smil&#10;&#10;Automatisk generert beskrivelse">
            <a:extLst>
              <a:ext uri="{FF2B5EF4-FFF2-40B4-BE49-F238E27FC236}">
                <a16:creationId xmlns:a16="http://schemas.microsoft.com/office/drawing/2014/main" id="{511DF3F9-7B16-4ABF-E725-3B894939B8C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3" t="11022" r="-11248"/>
          <a:stretch/>
        </p:blipFill>
        <p:spPr>
          <a:xfrm>
            <a:off x="7036448" y="1664036"/>
            <a:ext cx="1430010" cy="1289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70DF72A-2F6F-080E-3DF7-A92F46E040A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738501" y="3411873"/>
            <a:ext cx="1938696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81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3999" y="738099"/>
            <a:ext cx="8156895" cy="931310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nb-NO" altLang="nb-NO" sz="3600" b="1" dirty="0"/>
              <a:t>Mer informasjon</a:t>
            </a:r>
            <a:endParaRPr lang="nb-NO" sz="36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1" y="2188308"/>
            <a:ext cx="8964246" cy="3087078"/>
          </a:xfrm>
        </p:spPr>
        <p:txBody>
          <a:bodyPr>
            <a:normAutofit/>
          </a:bodyPr>
          <a:lstStyle/>
          <a:p>
            <a:pPr algn="l"/>
            <a:r>
              <a:rPr lang="nb-NO" altLang="nb-NO" dirty="0"/>
              <a:t>	</a:t>
            </a:r>
          </a:p>
          <a:p>
            <a:pPr algn="l"/>
            <a:endParaRPr lang="nb-NO" altLang="nb-NO" dirty="0"/>
          </a:p>
          <a:p>
            <a:pPr algn="l"/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9616440" y="738098"/>
            <a:ext cx="137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nb-NO" sz="1200" dirty="0">
                <a:solidFill>
                  <a:schemeClr val="tx1"/>
                </a:solidFill>
                <a:effectLst/>
              </a:rPr>
              <a:t>Universitetsskole</a:t>
            </a:r>
            <a:endParaRPr lang="nb-NO" sz="1200" dirty="0">
              <a:solidFill>
                <a:schemeClr val="tx1"/>
              </a:solidFill>
            </a:endParaRPr>
          </a:p>
        </p:txBody>
      </p:sp>
      <p:pic>
        <p:nvPicPr>
          <p:cNvPr id="7" name="Bild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0" y="322957"/>
            <a:ext cx="868680" cy="8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02122F4-F546-4FD7-9D4B-9E98E4E17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3" t="-24914" r="2263" b="24914"/>
          <a:stretch/>
        </p:blipFill>
        <p:spPr bwMode="auto">
          <a:xfrm>
            <a:off x="2250831" y="2708575"/>
            <a:ext cx="7260492" cy="349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836414F-278D-42A3-898F-1262A9C7919E}"/>
              </a:ext>
            </a:extLst>
          </p:cNvPr>
          <p:cNvSpPr txBox="1"/>
          <p:nvPr/>
        </p:nvSpPr>
        <p:spPr>
          <a:xfrm>
            <a:off x="3618523" y="2037372"/>
            <a:ext cx="3688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b-NO" dirty="0">
              <a:hlinkClick r:id="rId5"/>
            </a:endParaRPr>
          </a:p>
          <a:p>
            <a:pPr algn="ctr"/>
            <a:r>
              <a:rPr lang="nb-NO" dirty="0">
                <a:hlinkClick r:id="rId5"/>
              </a:rPr>
              <a:t>www.afk.no/rosenvilde-vgs</a:t>
            </a:r>
            <a:endParaRPr lang="nb-NO" dirty="0"/>
          </a:p>
          <a:p>
            <a:pPr algn="ctr"/>
            <a:endParaRPr lang="nb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FB7FFC8-C01A-4298-AEF1-94CD89BB59D5}"/>
              </a:ext>
            </a:extLst>
          </p:cNvPr>
          <p:cNvSpPr txBox="1"/>
          <p:nvPr/>
        </p:nvSpPr>
        <p:spPr>
          <a:xfrm>
            <a:off x="4038600" y="1820344"/>
            <a:ext cx="315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Se </a:t>
            </a:r>
            <a:r>
              <a:rPr lang="nb-NO" dirty="0" err="1"/>
              <a:t>Rosenvildes</a:t>
            </a:r>
            <a:r>
              <a:rPr lang="nb-NO" dirty="0"/>
              <a:t> hjemmeside:</a:t>
            </a:r>
          </a:p>
        </p:txBody>
      </p:sp>
    </p:spTree>
    <p:extLst>
      <p:ext uri="{BB962C8B-B14F-4D97-AF65-F5344CB8AC3E}">
        <p14:creationId xmlns:p14="http://schemas.microsoft.com/office/powerpoint/2010/main" val="2330385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9616440" y="738098"/>
            <a:ext cx="137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nb-NO" sz="1200" dirty="0">
                <a:solidFill>
                  <a:schemeClr val="tx1"/>
                </a:solidFill>
                <a:effectLst/>
              </a:rPr>
              <a:t>Universitetsskole</a:t>
            </a:r>
            <a:endParaRPr lang="nb-NO" sz="1200" dirty="0">
              <a:solidFill>
                <a:schemeClr val="tx1"/>
              </a:solidFill>
            </a:endParaRPr>
          </a:p>
        </p:txBody>
      </p:sp>
      <p:pic>
        <p:nvPicPr>
          <p:cNvPr id="7" name="Bild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0" y="322957"/>
            <a:ext cx="868680" cy="8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5" name="Tittel 3">
            <a:extLst>
              <a:ext uri="{FF2B5EF4-FFF2-40B4-BE49-F238E27FC236}">
                <a16:creationId xmlns:a16="http://schemas.microsoft.com/office/drawing/2014/main" id="{956824A4-ABF2-87F1-2804-8C2ADD8015A6}"/>
              </a:ext>
            </a:extLst>
          </p:cNvPr>
          <p:cNvSpPr txBox="1">
            <a:spLocks/>
          </p:cNvSpPr>
          <p:nvPr/>
        </p:nvSpPr>
        <p:spPr>
          <a:xfrm>
            <a:off x="2063262" y="414684"/>
            <a:ext cx="7553178" cy="12431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3600" b="1" dirty="0"/>
              <a:t>Skolens satsing på læringsstrategier og studieteknikk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A44C8259-215D-D5BF-15D5-31C1A9E761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63" r="6964" b="1"/>
          <a:stretch/>
        </p:blipFill>
        <p:spPr>
          <a:xfrm>
            <a:off x="2219569" y="1657787"/>
            <a:ext cx="6908799" cy="459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8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26889649-6C12-478B-B2EF-A2E99449E93E}"/>
              </a:ext>
            </a:extLst>
          </p:cNvPr>
          <p:cNvSpPr txBox="1"/>
          <p:nvPr/>
        </p:nvSpPr>
        <p:spPr>
          <a:xfrm>
            <a:off x="3005356" y="694858"/>
            <a:ext cx="5324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3200" dirty="0"/>
              <a:t>Program</a:t>
            </a:r>
          </a:p>
        </p:txBody>
      </p:sp>
      <p:graphicFrame>
        <p:nvGraphicFramePr>
          <p:cNvPr id="5" name="Tabell 10">
            <a:extLst>
              <a:ext uri="{FF2B5EF4-FFF2-40B4-BE49-F238E27FC236}">
                <a16:creationId xmlns:a16="http://schemas.microsoft.com/office/drawing/2014/main" id="{065E965C-03C9-3993-C588-12FD202C6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103272"/>
              </p:ext>
            </p:extLst>
          </p:nvPr>
        </p:nvGraphicFramePr>
        <p:xfrm>
          <a:off x="2032000" y="2096086"/>
          <a:ext cx="812800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815">
                  <a:extLst>
                    <a:ext uri="{9D8B030D-6E8A-4147-A177-3AD203B41FA5}">
                      <a16:colId xmlns:a16="http://schemas.microsoft.com/office/drawing/2014/main" val="3721018"/>
                    </a:ext>
                  </a:extLst>
                </a:gridCol>
                <a:gridCol w="6088185">
                  <a:extLst>
                    <a:ext uri="{9D8B030D-6E8A-4147-A177-3AD203B41FA5}">
                      <a16:colId xmlns:a16="http://schemas.microsoft.com/office/drawing/2014/main" val="46945844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nb-NO" sz="2400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Aktivitet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975738"/>
                  </a:ext>
                </a:extLst>
              </a:tr>
              <a:tr h="260253">
                <a:tc>
                  <a:txBody>
                    <a:bodyPr/>
                    <a:lstStyle/>
                    <a:p>
                      <a:r>
                        <a:rPr lang="nb-NO" dirty="0"/>
                        <a:t>18.00 – 18.30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800" dirty="0"/>
                        <a:t>Presentasjon av Rosenvilde v/rektor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644935"/>
                  </a:ext>
                </a:extLst>
              </a:tr>
              <a:tr h="260253">
                <a:tc>
                  <a:txBody>
                    <a:bodyPr/>
                    <a:lstStyle/>
                    <a:p>
                      <a:r>
                        <a:rPr lang="nb-NO" dirty="0"/>
                        <a:t>18.30 – 19.00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800" baseline="0" dirty="0"/>
                        <a:t>Informasjon om skolens satsing på læringsstrategier og studieteknikk v/Olav Schewe (forfatter og </a:t>
                      </a:r>
                      <a:r>
                        <a:rPr lang="nb-NO" sz="1800" baseline="0" dirty="0" err="1"/>
                        <a:t>PhD</a:t>
                      </a:r>
                      <a:r>
                        <a:rPr lang="nb-NO" sz="1800" baseline="0" dirty="0"/>
                        <a:t>-stipendiat v/</a:t>
                      </a:r>
                      <a:r>
                        <a:rPr lang="nb-NO" sz="1800" baseline="0" dirty="0" err="1"/>
                        <a:t>University</a:t>
                      </a:r>
                      <a:r>
                        <a:rPr lang="nb-NO" sz="1800" baseline="0" dirty="0"/>
                        <a:t> </a:t>
                      </a:r>
                      <a:r>
                        <a:rPr lang="nb-NO" sz="1800" baseline="0" dirty="0" err="1"/>
                        <a:t>of</a:t>
                      </a:r>
                      <a:r>
                        <a:rPr lang="nb-NO" sz="1800" baseline="0" dirty="0"/>
                        <a:t> Oxford)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167778"/>
                  </a:ext>
                </a:extLst>
              </a:tr>
              <a:tr h="260253">
                <a:tc>
                  <a:txBody>
                    <a:bodyPr/>
                    <a:lstStyle/>
                    <a:p>
                      <a:r>
                        <a:rPr lang="nb-NO" dirty="0"/>
                        <a:t>19.00 – 20.00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800" baseline="0" dirty="0"/>
                        <a:t>Kontaktlærerne møter de foresatte i de ulike klasserommene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776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983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390770"/>
            <a:ext cx="8667404" cy="508000"/>
          </a:xfrm>
        </p:spPr>
        <p:txBody>
          <a:bodyPr>
            <a:noAutofit/>
          </a:bodyPr>
          <a:lstStyle/>
          <a:p>
            <a:r>
              <a:rPr lang="nb-NO" sz="4400" dirty="0"/>
              <a:t>Fortsettelse av møtet</a:t>
            </a:r>
          </a:p>
        </p:txBody>
      </p:sp>
      <p:sp>
        <p:nvSpPr>
          <p:cNvPr id="6" name="Rektangel 5"/>
          <p:cNvSpPr/>
          <p:nvPr/>
        </p:nvSpPr>
        <p:spPr>
          <a:xfrm>
            <a:off x="9616440" y="738098"/>
            <a:ext cx="137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nb-NO" sz="1200" dirty="0">
                <a:solidFill>
                  <a:schemeClr val="tx1"/>
                </a:solidFill>
                <a:effectLst/>
              </a:rPr>
              <a:t>Universitetsskole</a:t>
            </a:r>
            <a:endParaRPr lang="nb-NO" sz="1200" dirty="0">
              <a:solidFill>
                <a:schemeClr val="tx1"/>
              </a:solidFill>
            </a:endParaRPr>
          </a:p>
        </p:txBody>
      </p:sp>
      <p:pic>
        <p:nvPicPr>
          <p:cNvPr id="7" name="Bild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0" y="322957"/>
            <a:ext cx="868680" cy="8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662605"/>
              </p:ext>
            </p:extLst>
          </p:nvPr>
        </p:nvGraphicFramePr>
        <p:xfrm>
          <a:off x="1320800" y="1123070"/>
          <a:ext cx="8370277" cy="4996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647">
                  <a:extLst>
                    <a:ext uri="{9D8B030D-6E8A-4147-A177-3AD203B41FA5}">
                      <a16:colId xmlns:a16="http://schemas.microsoft.com/office/drawing/2014/main" val="2961632499"/>
                    </a:ext>
                  </a:extLst>
                </a:gridCol>
                <a:gridCol w="6733630">
                  <a:extLst>
                    <a:ext uri="{9D8B030D-6E8A-4147-A177-3AD203B41FA5}">
                      <a16:colId xmlns:a16="http://schemas.microsoft.com/office/drawing/2014/main" val="3850980213"/>
                    </a:ext>
                  </a:extLst>
                </a:gridCol>
              </a:tblGrid>
              <a:tr h="518673">
                <a:tc>
                  <a:txBody>
                    <a:bodyPr/>
                    <a:lstStyle/>
                    <a:p>
                      <a:pPr algn="l"/>
                      <a:r>
                        <a:rPr lang="nb-NO" dirty="0"/>
                        <a:t>Klasser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393158"/>
                  </a:ext>
                </a:extLst>
              </a:tr>
              <a:tr h="447816">
                <a:tc>
                  <a:txBody>
                    <a:bodyPr/>
                    <a:lstStyle/>
                    <a:p>
                      <a:r>
                        <a:rPr lang="nb-NO" dirty="0"/>
                        <a:t>1STA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1059 - Alexandra </a:t>
                      </a:r>
                      <a:r>
                        <a:rPr lang="nb-NO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Dören</a:t>
                      </a: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Alexander Faaberg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061317"/>
                  </a:ext>
                </a:extLst>
              </a:tr>
              <a:tr h="447816">
                <a:tc>
                  <a:txBody>
                    <a:bodyPr/>
                    <a:lstStyle/>
                    <a:p>
                      <a:r>
                        <a:rPr lang="nb-NO" dirty="0"/>
                        <a:t>1STB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1058 - Darko </a:t>
                      </a:r>
                      <a:r>
                        <a:rPr lang="nb-NO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Wakounig</a:t>
                      </a: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Ingrid </a:t>
                      </a:r>
                      <a:r>
                        <a:rPr lang="nb-NO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Alvarstein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945321"/>
                  </a:ext>
                </a:extLst>
              </a:tr>
              <a:tr h="447816">
                <a:tc>
                  <a:txBody>
                    <a:bodyPr/>
                    <a:lstStyle/>
                    <a:p>
                      <a:r>
                        <a:rPr lang="nb-NO" dirty="0"/>
                        <a:t>1STC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1054 - Simen Staff Bakken, Caroline Lunder Jensen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858622"/>
                  </a:ext>
                </a:extLst>
              </a:tr>
              <a:tr h="447816">
                <a:tc>
                  <a:txBody>
                    <a:bodyPr/>
                    <a:lstStyle/>
                    <a:p>
                      <a:r>
                        <a:rPr lang="nb-NO" dirty="0"/>
                        <a:t>1STD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1051/53 - Kristine Horntvedt, Sindre Andenæs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741497"/>
                  </a:ext>
                </a:extLst>
              </a:tr>
              <a:tr h="447816">
                <a:tc>
                  <a:txBody>
                    <a:bodyPr/>
                    <a:lstStyle/>
                    <a:p>
                      <a:r>
                        <a:rPr lang="nb-NO" dirty="0"/>
                        <a:t>1KDA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1056 - Hedda Hind Nygaard, Ole Kristian Sandvik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149559"/>
                  </a:ext>
                </a:extLst>
              </a:tr>
              <a:tr h="447816">
                <a:tc>
                  <a:txBody>
                    <a:bodyPr/>
                    <a:lstStyle/>
                    <a:p>
                      <a:r>
                        <a:rPr lang="nb-NO" dirty="0"/>
                        <a:t>1KDB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1068 - Thor Ole </a:t>
                      </a:r>
                      <a:r>
                        <a:rPr lang="nb-NO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Thuseth</a:t>
                      </a: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nb-NO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Wardenær</a:t>
                      </a: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Rune </a:t>
                      </a:r>
                      <a:r>
                        <a:rPr lang="nb-NO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Resell</a:t>
                      </a: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-Hansen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47612"/>
                  </a:ext>
                </a:extLst>
              </a:tr>
              <a:tr h="447816">
                <a:tc>
                  <a:txBody>
                    <a:bodyPr/>
                    <a:lstStyle/>
                    <a:p>
                      <a:r>
                        <a:rPr lang="nb-NO" dirty="0"/>
                        <a:t>1MKA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3054 - Jørgen Tjoflaat Nygaard, Sverre Ruud Ellingsen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503878"/>
                  </a:ext>
                </a:extLst>
              </a:tr>
              <a:tr h="447816">
                <a:tc>
                  <a:txBody>
                    <a:bodyPr/>
                    <a:lstStyle/>
                    <a:p>
                      <a:r>
                        <a:rPr lang="nb-NO" dirty="0"/>
                        <a:t>1IMA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1020 - Oscar Selvåg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704358"/>
                  </a:ext>
                </a:extLst>
              </a:tr>
              <a:tr h="447816">
                <a:tc>
                  <a:txBody>
                    <a:bodyPr/>
                    <a:lstStyle/>
                    <a:p>
                      <a:r>
                        <a:rPr lang="nb-NO" dirty="0"/>
                        <a:t>1RMA/B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2616 - Andreas Gullhav Lynum, Anne Bjåland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916286"/>
                  </a:ext>
                </a:extLst>
              </a:tr>
              <a:tr h="447816">
                <a:tc>
                  <a:txBody>
                    <a:bodyPr/>
                    <a:lstStyle/>
                    <a:p>
                      <a:r>
                        <a:rPr lang="nb-NO" dirty="0"/>
                        <a:t>1HSA/B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2012/14 - Marit Volden, Siv Laila </a:t>
                      </a:r>
                      <a:r>
                        <a:rPr lang="nb-NO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Aarnæs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035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86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316286" cy="827961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nb-NO" altLang="nb-N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Utdanningsprogram</a:t>
            </a:r>
            <a:br>
              <a:rPr kumimoji="0" lang="nb-NO" altLang="nb-N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1844431"/>
            <a:ext cx="9144000" cy="3891206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3600" dirty="0"/>
              <a:t>Helse- og oppvekstfag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3600" dirty="0"/>
              <a:t>Restaurant- og matfag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3600" dirty="0"/>
              <a:t>Informasjonsteknologi og medieproduksjon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3600" dirty="0"/>
              <a:t>Medier og kommunikasjon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3600" dirty="0"/>
              <a:t>Kunst, design og arkitektur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3600" dirty="0"/>
              <a:t>Studiespesialisering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3600" dirty="0"/>
              <a:t>Påbygging til generell studiekompetanse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9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872836"/>
            <a:ext cx="9144000" cy="806335"/>
          </a:xfrm>
        </p:spPr>
        <p:txBody>
          <a:bodyPr>
            <a:normAutofit fontScale="90000"/>
          </a:bodyPr>
          <a:lstStyle/>
          <a:p>
            <a:r>
              <a:rPr lang="nb-NO" dirty="0"/>
              <a:t>Skolens plattform</a:t>
            </a:r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>
          <a:xfrm>
            <a:off x="1523999" y="1878675"/>
            <a:ext cx="9340736" cy="404829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På </a:t>
            </a:r>
            <a:r>
              <a:rPr lang="nb-NO" dirty="0" err="1"/>
              <a:t>Rosenvilde</a:t>
            </a:r>
            <a:r>
              <a:rPr lang="nb-NO" dirty="0"/>
              <a:t> skal vi utfordre hverandre til å tørre mer og skape et stimulerende miljø for både elever og medarbeidere, der vi utvikler elevenes faglige og sosiale kompetanse, kreativitet og evne til å mestre livet og bygge samfunnet.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 err="1"/>
              <a:t>Rosenvilde</a:t>
            </a:r>
            <a:r>
              <a:rPr lang="nb-NO" dirty="0"/>
              <a:t> skal være en skole preget av godt humør, raushet og takhøyde, der vi deler kunnskap til beste for fellesskapet.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b="1" dirty="0"/>
              <a:t>Verdier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1"/>
                </a:solidFill>
              </a:rPr>
              <a:t>K</a:t>
            </a:r>
            <a:r>
              <a:rPr lang="nb-NO" dirty="0"/>
              <a:t>unnskapstørst, </a:t>
            </a:r>
            <a:r>
              <a:rPr lang="nb-NO" dirty="0">
                <a:solidFill>
                  <a:schemeClr val="accent1"/>
                </a:solidFill>
              </a:rPr>
              <a:t>i</a:t>
            </a:r>
            <a:r>
              <a:rPr lang="nb-NO" dirty="0"/>
              <a:t>nkluderende, </a:t>
            </a:r>
            <a:r>
              <a:rPr lang="nb-NO" dirty="0">
                <a:solidFill>
                  <a:schemeClr val="accent1"/>
                </a:solidFill>
              </a:rPr>
              <a:t>m</a:t>
            </a:r>
            <a:r>
              <a:rPr lang="nb-NO" dirty="0"/>
              <a:t>odig, </a:t>
            </a:r>
            <a:r>
              <a:rPr lang="nb-NO" dirty="0">
                <a:solidFill>
                  <a:schemeClr val="accent1"/>
                </a:solidFill>
              </a:rPr>
              <a:t>e</a:t>
            </a:r>
            <a:r>
              <a:rPr lang="nb-NO" dirty="0"/>
              <a:t>ntusiastisk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b="1" dirty="0"/>
              <a:t>Visjon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Med entusiasme for læring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9571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787780" cy="1125887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nb-NO" altLang="nb-N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Hva kjennetegner </a:t>
            </a:r>
            <a:r>
              <a:rPr kumimoji="0" lang="nb-NO" altLang="nb-NO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Rosenvilde</a:t>
            </a:r>
            <a:r>
              <a:rPr kumimoji="0" lang="nb-NO" altLang="nb-N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br>
              <a:rPr kumimoji="0" lang="nb-NO" altLang="nb-N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2248250"/>
            <a:ext cx="9003323" cy="3487386"/>
          </a:xfrm>
        </p:spPr>
        <p:txBody>
          <a:bodyPr>
            <a:normAutofit/>
          </a:bodyPr>
          <a:lstStyle/>
          <a:p>
            <a:pPr marL="306388" indent="-306388" algn="l" defTabSz="449263" eaLnBrk="1" hangingPunct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Faglig dyktighet og et rikt fagtilbud</a:t>
            </a:r>
          </a:p>
          <a:p>
            <a:pPr marL="306388" indent="-306388" algn="l" defTabSz="449263" eaLnBrk="1" hangingPunct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En kollektiv tilnærming både hos personalet og elevene</a:t>
            </a:r>
          </a:p>
          <a:p>
            <a:pPr marL="306388" indent="-306388" algn="l" defTabSz="449263" eaLnBrk="1" hangingPunct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 dirty="0">
                <a:solidFill>
                  <a:srgbClr val="00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Et mangfoldig og inkluderende miljø</a:t>
            </a:r>
          </a:p>
          <a:p>
            <a:pPr marL="306388" indent="-306388" algn="l" defTabSz="449263" eaLnBrk="1" hangingPunct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 dirty="0">
                <a:solidFill>
                  <a:srgbClr val="00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Raushet og takhøyde </a:t>
            </a:r>
          </a:p>
          <a:p>
            <a:pPr algn="l"/>
            <a:endParaRPr lang="nb-NO" dirty="0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9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872836"/>
            <a:ext cx="9144000" cy="806335"/>
          </a:xfrm>
        </p:spPr>
        <p:txBody>
          <a:bodyPr>
            <a:normAutofit fontScale="90000"/>
          </a:bodyPr>
          <a:lstStyle/>
          <a:p>
            <a:r>
              <a:rPr lang="nb-NO"/>
              <a:t>Satsingsområder på </a:t>
            </a:r>
            <a:r>
              <a:rPr lang="nb-NO" err="1"/>
              <a:t>Rosenvilde</a:t>
            </a:r>
            <a:endParaRPr lang="nb-NO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10" name="Undertittel 9"/>
          <p:cNvSpPr>
            <a:spLocks noGrp="1"/>
          </p:cNvSpPr>
          <p:nvPr>
            <p:ph type="subTitle" idx="1"/>
          </p:nvPr>
        </p:nvSpPr>
        <p:spPr>
          <a:xfrm>
            <a:off x="1062990" y="2738053"/>
            <a:ext cx="9510799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b-NO" sz="2800" dirty="0" err="1">
                <a:latin typeface="Arial" panose="020B0604020202020204" pitchFamily="34" charset="0"/>
              </a:rPr>
              <a:t>Skape</a:t>
            </a:r>
            <a:r>
              <a:rPr lang="en-US" altLang="nb-NO" sz="2800" dirty="0">
                <a:latin typeface="Arial" panose="020B0604020202020204" pitchFamily="34" charset="0"/>
              </a:rPr>
              <a:t> </a:t>
            </a:r>
            <a:r>
              <a:rPr lang="en-US" altLang="nb-NO" sz="2800" dirty="0" err="1">
                <a:latin typeface="Arial" panose="020B0604020202020204" pitchFamily="34" charset="0"/>
              </a:rPr>
              <a:t>gode</a:t>
            </a:r>
            <a:r>
              <a:rPr lang="en-US" altLang="nb-NO" sz="2800" dirty="0">
                <a:latin typeface="Arial" panose="020B0604020202020204" pitchFamily="34" charset="0"/>
              </a:rPr>
              <a:t> </a:t>
            </a:r>
            <a:r>
              <a:rPr lang="en-US" altLang="nb-NO" sz="2800" dirty="0" err="1">
                <a:latin typeface="Arial" panose="020B0604020202020204" pitchFamily="34" charset="0"/>
              </a:rPr>
              <a:t>relasjoner</a:t>
            </a:r>
            <a:r>
              <a:rPr lang="en-US" altLang="nb-NO" sz="2800" dirty="0">
                <a:latin typeface="Arial" panose="020B0604020202020204" pitchFamily="34" charset="0"/>
              </a:rPr>
              <a:t> </a:t>
            </a:r>
            <a:r>
              <a:rPr lang="en-US" altLang="nb-NO" sz="2800" dirty="0" err="1">
                <a:latin typeface="Arial" panose="020B0604020202020204" pitchFamily="34" charset="0"/>
              </a:rPr>
              <a:t>og</a:t>
            </a:r>
            <a:r>
              <a:rPr lang="en-US" altLang="nb-NO" sz="2800" dirty="0">
                <a:latin typeface="Arial" panose="020B0604020202020204" pitchFamily="34" charset="0"/>
              </a:rPr>
              <a:t> </a:t>
            </a:r>
            <a:r>
              <a:rPr lang="en-US" altLang="nb-NO" sz="2800" dirty="0" err="1">
                <a:latin typeface="Arial" panose="020B0604020202020204" pitchFamily="34" charset="0"/>
              </a:rPr>
              <a:t>samhold</a:t>
            </a:r>
            <a:endParaRPr lang="en-US" altLang="nb-NO" sz="2800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endParaRPr lang="en-US" altLang="nb-NO" sz="2800" dirty="0"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b-NO" sz="2800" dirty="0" err="1">
                <a:latin typeface="Arial" panose="020B0604020202020204" pitchFamily="34" charset="0"/>
              </a:rPr>
              <a:t>Læringsstrategier</a:t>
            </a:r>
            <a:r>
              <a:rPr lang="en-US" altLang="nb-NO" sz="2800" dirty="0">
                <a:latin typeface="Arial" panose="020B0604020202020204" pitchFamily="34" charset="0"/>
              </a:rPr>
              <a:t>, </a:t>
            </a:r>
            <a:r>
              <a:rPr lang="en-US" altLang="nb-NO" sz="2800" dirty="0" err="1">
                <a:latin typeface="Arial" panose="020B0604020202020204" pitchFamily="34" charset="0"/>
              </a:rPr>
              <a:t>studieteknikk</a:t>
            </a:r>
            <a:r>
              <a:rPr lang="en-US" altLang="nb-NO" sz="2800" dirty="0">
                <a:latin typeface="Arial" panose="020B0604020202020204" pitchFamily="34" charset="0"/>
              </a:rPr>
              <a:t> </a:t>
            </a:r>
            <a:r>
              <a:rPr lang="en-US" altLang="nb-NO" sz="2800" dirty="0" err="1">
                <a:latin typeface="Arial" panose="020B0604020202020204" pitchFamily="34" charset="0"/>
              </a:rPr>
              <a:t>og</a:t>
            </a:r>
            <a:endParaRPr lang="en-US" altLang="nb-NO" sz="2800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r>
              <a:rPr lang="en-US" altLang="nb-NO" sz="2800" dirty="0">
                <a:latin typeface="Arial" panose="020B0604020202020204" pitchFamily="34" charset="0"/>
              </a:rPr>
              <a:t>   </a:t>
            </a:r>
            <a:r>
              <a:rPr lang="en-US" altLang="nb-NO" sz="2800" dirty="0" err="1">
                <a:latin typeface="Arial" panose="020B0604020202020204" pitchFamily="34" charset="0"/>
              </a:rPr>
              <a:t>grunnleggende</a:t>
            </a:r>
            <a:r>
              <a:rPr lang="en-US" altLang="nb-NO" sz="2800" dirty="0">
                <a:latin typeface="Arial" panose="020B0604020202020204" pitchFamily="34" charset="0"/>
              </a:rPr>
              <a:t> </a:t>
            </a:r>
            <a:r>
              <a:rPr lang="en-US" altLang="nb-NO" sz="2800" dirty="0" err="1">
                <a:latin typeface="Arial" panose="020B0604020202020204" pitchFamily="34" charset="0"/>
              </a:rPr>
              <a:t>ferdigheter</a:t>
            </a:r>
            <a:endParaRPr lang="en-US" altLang="nb-NO" sz="2800" dirty="0"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nb-NO" sz="2800" dirty="0"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b-NO" sz="2800" dirty="0" err="1">
                <a:latin typeface="Arial" panose="020B0604020202020204" pitchFamily="34" charset="0"/>
              </a:rPr>
              <a:t>Vurdering</a:t>
            </a:r>
            <a:r>
              <a:rPr lang="en-US" altLang="nb-NO" sz="2800" dirty="0">
                <a:latin typeface="Arial" panose="020B0604020202020204" pitchFamily="34" charset="0"/>
              </a:rPr>
              <a:t> for </a:t>
            </a:r>
            <a:r>
              <a:rPr lang="en-US" altLang="nb-NO" sz="2800" dirty="0" err="1">
                <a:latin typeface="Arial" panose="020B0604020202020204" pitchFamily="34" charset="0"/>
              </a:rPr>
              <a:t>læring</a:t>
            </a:r>
            <a:endParaRPr lang="en-US" altLang="nb-NO" sz="2800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Mennesker, Jenter, Kvinner, Studenter">
            <a:extLst>
              <a:ext uri="{FF2B5EF4-FFF2-40B4-BE49-F238E27FC236}">
                <a16:creationId xmlns:a16="http://schemas.microsoft.com/office/drawing/2014/main" id="{F36EBEF2-079E-4E6F-259C-A100AC981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1" y="2405103"/>
            <a:ext cx="4114799" cy="338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13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445478"/>
            <a:ext cx="9144000" cy="1162299"/>
          </a:xfrm>
        </p:spPr>
        <p:txBody>
          <a:bodyPr>
            <a:normAutofit/>
          </a:bodyPr>
          <a:lstStyle/>
          <a:p>
            <a:r>
              <a:rPr lang="nb-NO" dirty="0"/>
              <a:t>Verdt å vite om </a:t>
            </a:r>
            <a:r>
              <a:rPr lang="nb-NO" dirty="0" err="1"/>
              <a:t>Rosenvilde</a:t>
            </a:r>
            <a:endParaRPr lang="nb-NO" dirty="0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10" name="Undertittel 9"/>
          <p:cNvSpPr>
            <a:spLocks noGrp="1"/>
          </p:cNvSpPr>
          <p:nvPr>
            <p:ph type="subTitle" idx="1"/>
          </p:nvPr>
        </p:nvSpPr>
        <p:spPr>
          <a:xfrm>
            <a:off x="1379913" y="1813910"/>
            <a:ext cx="9749195" cy="4932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6388" indent="-306388" algn="l" defTabSz="449263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Seier i Fritt ord-konkurranse 2024 (til fremme for ytringsfrihet)</a:t>
            </a:r>
          </a:p>
          <a:p>
            <a:pPr marL="306388" indent="-306388" algn="l" defTabSz="449263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Elever på restaurant- og matfag vant Tine Matcup (uoffisielt NM) i 2022</a:t>
            </a:r>
          </a:p>
          <a:p>
            <a:pPr marL="306388" indent="-306388" algn="l" defTabSz="449263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To elever ble norgesmestere i barne- og ungdomsarbeiderfag 2017-18</a:t>
            </a:r>
          </a:p>
          <a:p>
            <a:pPr marL="306388" indent="-306388" algn="l" defTabSz="449263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Utnevnt av </a:t>
            </a:r>
            <a:r>
              <a:rPr lang="nb-NO" sz="32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Udir</a:t>
            </a:r>
            <a:r>
              <a:rPr lang="nb-NO" sz="32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til demonstrasjonsskole 2007-09</a:t>
            </a:r>
          </a:p>
          <a:p>
            <a:pPr marL="306388" indent="-306388" algn="l" defTabSz="449263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Feiret 100-års jubileum i 2017</a:t>
            </a:r>
          </a:p>
          <a:p>
            <a:pPr defTabSz="449263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endParaRPr lang="nb-NO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11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03960" y="601786"/>
            <a:ext cx="9112348" cy="758092"/>
          </a:xfrm>
        </p:spPr>
        <p:txBody>
          <a:bodyPr>
            <a:normAutofit/>
          </a:bodyPr>
          <a:lstStyle/>
          <a:p>
            <a:r>
              <a:rPr lang="nb-NO" sz="4400" dirty="0"/>
              <a:t>Skape gode relasjoner og samhold</a:t>
            </a:r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10" name="Undertittel 9"/>
          <p:cNvSpPr>
            <a:spLocks noGrp="1"/>
          </p:cNvSpPr>
          <p:nvPr>
            <p:ph type="subTitle" idx="1"/>
          </p:nvPr>
        </p:nvSpPr>
        <p:spPr>
          <a:xfrm>
            <a:off x="1203960" y="1496190"/>
            <a:ext cx="9932742" cy="580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3200" dirty="0" err="1"/>
              <a:t>Oppstartsdager</a:t>
            </a:r>
            <a:r>
              <a:rPr lang="nb-NO" altLang="nb-NO" sz="3200" dirty="0"/>
              <a:t> med vekt på å bli kjent med elevene og med tanke på at elevene skal bli kjent med hverandre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3200" dirty="0"/>
              <a:t>Makkerskap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3200" dirty="0"/>
              <a:t>Fadderordning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3200" dirty="0"/>
              <a:t>Elevsamarbeid i det daglige læringsarbeidet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3200" dirty="0"/>
              <a:t>Temadag for psykisk helse for Vg1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3200" dirty="0"/>
              <a:t>To miljøarbeidere som er synlige i elevmiljøet og som arrangerer aktiviteter for elevene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3200" dirty="0"/>
              <a:t>Elevinitierte aktiviteter: klesmarked i forbindelse med Earth Day, fotballturnering, julekalender etc.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b-NO" altLang="nb-NO" dirty="0"/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404999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322958"/>
            <a:ext cx="9144000" cy="610104"/>
          </a:xfrm>
        </p:spPr>
        <p:txBody>
          <a:bodyPr>
            <a:normAutofit fontScale="90000"/>
          </a:bodyPr>
          <a:lstStyle/>
          <a:p>
            <a:r>
              <a:rPr lang="nb-NO" dirty="0"/>
              <a:t>Vurdering for læring</a:t>
            </a:r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10" name="Undertittel 9"/>
          <p:cNvSpPr>
            <a:spLocks noGrp="1"/>
          </p:cNvSpPr>
          <p:nvPr>
            <p:ph type="subTitle" idx="1"/>
          </p:nvPr>
        </p:nvSpPr>
        <p:spPr>
          <a:xfrm>
            <a:off x="1524000" y="1150918"/>
            <a:ext cx="9318171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dirty="0"/>
              <a:t>Underveisvurdering skal fremme læring, øke kompetansen i fagene og gjøre opplæringen bedre tilpasset den enkelte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dirty="0"/>
              <a:t>Underveisvurdering: All vurdering fram til sluttvurdering, gis løpende, skal være læringsfremmende og skal bidra til å informere og motivere elevene, egenvurdering er en del av underveisvurderingen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dirty="0"/>
              <a:t>Underveisvurdering er en integrert del av læringsarbeidet og dialogen mellom lærer og elev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dirty="0"/>
              <a:t>Foresatte til umyndige elever blir invitert til samtale med kontaktlærer i løpet av første halvår (13.11. eller annet tidspunkt etter avtale)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dirty="0"/>
              <a:t>Eleven får halvårsvurdering med og uten karakter i januar, som inkluderer veiledning fra faglærer hvordan man kan øke kompetansen sin i faget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dirty="0"/>
              <a:t>Til sommeren settes det standpunktkarakter (sluttvurdering) i avsluttende fag mens det gis halvårsvurdering med og uten karakter i fag som videreføres</a:t>
            </a:r>
          </a:p>
        </p:txBody>
      </p:sp>
    </p:spTree>
    <p:extLst>
      <p:ext uri="{BB962C8B-B14F-4D97-AF65-F5344CB8AC3E}">
        <p14:creationId xmlns:p14="http://schemas.microsoft.com/office/powerpoint/2010/main" val="4119061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nvilde - mal med ny logo og univeritetsskole  -  Skrivebeskyttet" id="{1282C9F6-5B40-4FD8-B77D-92F59CBE62EF}" vid="{20A5F237-1BBA-49E6-9059-9ABBFF191F1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5DC94C2CB04D489BE13EA5EA1287F5" ma:contentTypeVersion="5" ma:contentTypeDescription="Opprett et nytt dokument." ma:contentTypeScope="" ma:versionID="062ba39d71ace8793c4f49f30189c745">
  <xsd:schema xmlns:xsd="http://www.w3.org/2001/XMLSchema" xmlns:xs="http://www.w3.org/2001/XMLSchema" xmlns:p="http://schemas.microsoft.com/office/2006/metadata/properties" xmlns:ns3="e3b7733f-4303-40ad-9d8d-d9a88ee01a7e" xmlns:ns4="118b0900-a8b2-4a04-ae95-de4305996261" targetNamespace="http://schemas.microsoft.com/office/2006/metadata/properties" ma:root="true" ma:fieldsID="0df9c51a1839c7205362fa7c89a1060f" ns3:_="" ns4:_="">
    <xsd:import namespace="e3b7733f-4303-40ad-9d8d-d9a88ee01a7e"/>
    <xsd:import namespace="118b0900-a8b2-4a04-ae95-de430599626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b7733f-4303-40ad-9d8d-d9a88ee01a7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8b0900-a8b2-4a04-ae95-de43059962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E706BE-70A9-4F71-9642-19DBC487BDA6}">
  <ds:schemaRefs>
    <ds:schemaRef ds:uri="e3b7733f-4303-40ad-9d8d-d9a88ee01a7e"/>
    <ds:schemaRef ds:uri="http://schemas.microsoft.com/office/2006/documentManagement/types"/>
    <ds:schemaRef ds:uri="http://purl.org/dc/terms/"/>
    <ds:schemaRef ds:uri="http://purl.org/dc/elements/1.1/"/>
    <ds:schemaRef ds:uri="118b0900-a8b2-4a04-ae95-de4305996261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FBC2A1C-DD62-4959-A297-E21DBB90F3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D06BA0-0339-4C0E-B7E4-E909CC7D95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b7733f-4303-40ad-9d8d-d9a88ee01a7e"/>
    <ds:schemaRef ds:uri="118b0900-a8b2-4a04-ae95-de43059962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Rosenvilde - mal med ny logo og univeritetsskole</Template>
  <TotalTime>3039</TotalTime>
  <Words>1110</Words>
  <Application>Microsoft Office PowerPoint</Application>
  <PresentationFormat>Widescreen</PresentationFormat>
  <Paragraphs>167</Paragraphs>
  <Slides>20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Helvetica Neue</vt:lpstr>
      <vt:lpstr>Inter</vt:lpstr>
      <vt:lpstr>Lucida Sans Unicode</vt:lpstr>
      <vt:lpstr>Roboto</vt:lpstr>
      <vt:lpstr>Office-tema</vt:lpstr>
      <vt:lpstr>Velkommen til foreldremøte for Vg1 22.8.2024 </vt:lpstr>
      <vt:lpstr>PowerPoint-presentasjon</vt:lpstr>
      <vt:lpstr>Utdanningsprogram </vt:lpstr>
      <vt:lpstr>Skolens plattform</vt:lpstr>
      <vt:lpstr>Hva kjennetegner Rosenvilde? </vt:lpstr>
      <vt:lpstr>Satsingsområder på Rosenvilde</vt:lpstr>
      <vt:lpstr>Verdt å vite om Rosenvilde</vt:lpstr>
      <vt:lpstr>Skape gode relasjoner og samhold</vt:lpstr>
      <vt:lpstr>Vurdering for læring</vt:lpstr>
      <vt:lpstr>     Ekstratilbud til elevene</vt:lpstr>
      <vt:lpstr>Fraværsgrense </vt:lpstr>
      <vt:lpstr>Digitale distraksjoner</vt:lpstr>
      <vt:lpstr> </vt:lpstr>
      <vt:lpstr> </vt:lpstr>
      <vt:lpstr>Bli kjent-fest (?)</vt:lpstr>
      <vt:lpstr>Neste skoleår</vt:lpstr>
      <vt:lpstr> Elevtjenesten - et lag rundt eleven</vt:lpstr>
      <vt:lpstr>Mer informasjon</vt:lpstr>
      <vt:lpstr>PowerPoint-presentasjon</vt:lpstr>
      <vt:lpstr>Fortsettelse av møtet</vt:lpstr>
    </vt:vector>
  </TitlesOfParts>
  <Company>Akershus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Terje Bentzen</dc:creator>
  <cp:lastModifiedBy>Terje Bentzen</cp:lastModifiedBy>
  <cp:revision>5</cp:revision>
  <cp:lastPrinted>2022-09-13T09:13:19Z</cp:lastPrinted>
  <dcterms:created xsi:type="dcterms:W3CDTF">2020-08-21T07:17:57Z</dcterms:created>
  <dcterms:modified xsi:type="dcterms:W3CDTF">2024-08-22T17:22:25Z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0x0101008C5DC94C2CB04D489BE13EA5EA1287F5</vt:lpwstr>
  </property>
  <property fmtid="{D5CDD505-2E9C-101B-9397-08002B2CF9AE}" pid="3" name="MSIP_Label_fd05046c-7758-4c69-bef0-f1b8587ca14e_Enabled">
    <vt:lpwstr>true</vt:lpwstr>
  </property>
  <property fmtid="{D5CDD505-2E9C-101B-9397-08002B2CF9AE}" pid="4" name="MSIP_Label_fd05046c-7758-4c69-bef0-f1b8587ca14e_SetDate">
    <vt:lpwstr>2024-03-05T21:24:46Z</vt:lpwstr>
  </property>
  <property fmtid="{D5CDD505-2E9C-101B-9397-08002B2CF9AE}" pid="5" name="MSIP_Label_fd05046c-7758-4c69-bef0-f1b8587ca14e_Method">
    <vt:lpwstr>Privileged</vt:lpwstr>
  </property>
  <property fmtid="{D5CDD505-2E9C-101B-9397-08002B2CF9AE}" pid="6" name="MSIP_Label_fd05046c-7758-4c69-bef0-f1b8587ca14e_Name">
    <vt:lpwstr>Intern</vt:lpwstr>
  </property>
  <property fmtid="{D5CDD505-2E9C-101B-9397-08002B2CF9AE}" pid="7" name="MSIP_Label_fd05046c-7758-4c69-bef0-f1b8587ca14e_SiteId">
    <vt:lpwstr>4d6d8a90-10fd-4f78-8fc1-5e28844e0292</vt:lpwstr>
  </property>
  <property fmtid="{D5CDD505-2E9C-101B-9397-08002B2CF9AE}" pid="8" name="MSIP_Label_fd05046c-7758-4c69-bef0-f1b8587ca14e_ActionId">
    <vt:lpwstr>deebdd1d-4f29-47e3-a43b-e4d02f90bcd7</vt:lpwstr>
  </property>
  <property fmtid="{D5CDD505-2E9C-101B-9397-08002B2CF9AE}" pid="9" name="MSIP_Label_fd05046c-7758-4c69-bef0-f1b8587ca14e_ContentBits">
    <vt:lpwstr>0</vt:lpwstr>
  </property>
</Properties>
</file>