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9"/>
  </p:notesMasterIdLst>
  <p:sldIdLst>
    <p:sldId id="256" r:id="rId2"/>
    <p:sldId id="291" r:id="rId3"/>
    <p:sldId id="293" r:id="rId4"/>
    <p:sldId id="294" r:id="rId5"/>
    <p:sldId id="272" r:id="rId6"/>
    <p:sldId id="273" r:id="rId7"/>
    <p:sldId id="268" r:id="rId8"/>
    <p:sldId id="295" r:id="rId9"/>
    <p:sldId id="296" r:id="rId10"/>
    <p:sldId id="259" r:id="rId11"/>
    <p:sldId id="292" r:id="rId12"/>
    <p:sldId id="299" r:id="rId13"/>
    <p:sldId id="260" r:id="rId14"/>
    <p:sldId id="261" r:id="rId15"/>
    <p:sldId id="270" r:id="rId16"/>
    <p:sldId id="298" r:id="rId17"/>
    <p:sldId id="267" r:id="rId18"/>
    <p:sldId id="297" r:id="rId19"/>
    <p:sldId id="266" r:id="rId20"/>
    <p:sldId id="269" r:id="rId21"/>
    <p:sldId id="271" r:id="rId22"/>
    <p:sldId id="282" r:id="rId23"/>
    <p:sldId id="285" r:id="rId24"/>
    <p:sldId id="286" r:id="rId25"/>
    <p:sldId id="277" r:id="rId26"/>
    <p:sldId id="287" r:id="rId27"/>
    <p:sldId id="300" r:id="rId28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5AECA-4EA6-4AD3-B905-E55373BE8DB3}" v="4" dt="2025-11-06T13:58:23.8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8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Kathrine Grundt" userId="e1a6248b-4906-4ac7-bbb3-9118eea3747e" providerId="ADAL" clId="{6FDBBF31-21B9-482A-8004-02A0057FCB00}"/>
    <pc:docChg chg="custSel addSld delSld modSld">
      <pc:chgData name="Ingrid Kathrine Grundt" userId="e1a6248b-4906-4ac7-bbb3-9118eea3747e" providerId="ADAL" clId="{6FDBBF31-21B9-482A-8004-02A0057FCB00}" dt="2025-11-06T14:13:01.063" v="878" actId="2696"/>
      <pc:docMkLst>
        <pc:docMk/>
      </pc:docMkLst>
      <pc:sldChg chg="modSp mod">
        <pc:chgData name="Ingrid Kathrine Grundt" userId="e1a6248b-4906-4ac7-bbb3-9118eea3747e" providerId="ADAL" clId="{6FDBBF31-21B9-482A-8004-02A0057FCB00}" dt="2025-11-05T07:02:21.307" v="13" actId="1076"/>
        <pc:sldMkLst>
          <pc:docMk/>
          <pc:sldMk cId="2480576459" sldId="256"/>
        </pc:sldMkLst>
        <pc:spChg chg="mod">
          <ac:chgData name="Ingrid Kathrine Grundt" userId="e1a6248b-4906-4ac7-bbb3-9118eea3747e" providerId="ADAL" clId="{6FDBBF31-21B9-482A-8004-02A0057FCB00}" dt="2025-11-05T07:02:07.772" v="9" actId="20577"/>
          <ac:spMkLst>
            <pc:docMk/>
            <pc:sldMk cId="2480576459" sldId="256"/>
            <ac:spMk id="2" creationId="{A1DD1314-85D3-DDB5-BFCD-429467645545}"/>
          </ac:spMkLst>
        </pc:spChg>
        <pc:spChg chg="mod">
          <ac:chgData name="Ingrid Kathrine Grundt" userId="e1a6248b-4906-4ac7-bbb3-9118eea3747e" providerId="ADAL" clId="{6FDBBF31-21B9-482A-8004-02A0057FCB00}" dt="2025-11-05T07:02:21.307" v="13" actId="1076"/>
          <ac:spMkLst>
            <pc:docMk/>
            <pc:sldMk cId="2480576459" sldId="256"/>
            <ac:spMk id="3" creationId="{A5447500-F48F-ADAA-B570-23AFDBE1B773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41:23.114" v="190" actId="1076"/>
        <pc:sldMkLst>
          <pc:docMk/>
          <pc:sldMk cId="1232053898" sldId="259"/>
        </pc:sldMkLst>
        <pc:spChg chg="mod">
          <ac:chgData name="Ingrid Kathrine Grundt" userId="e1a6248b-4906-4ac7-bbb3-9118eea3747e" providerId="ADAL" clId="{6FDBBF31-21B9-482A-8004-02A0057FCB00}" dt="2025-11-05T07:41:23.114" v="190" actId="1076"/>
          <ac:spMkLst>
            <pc:docMk/>
            <pc:sldMk cId="1232053898" sldId="259"/>
            <ac:spMk id="2" creationId="{9DCA92BA-0773-5DAC-1F80-2721AFE32EA8}"/>
          </ac:spMkLst>
        </pc:spChg>
        <pc:spChg chg="mod">
          <ac:chgData name="Ingrid Kathrine Grundt" userId="e1a6248b-4906-4ac7-bbb3-9118eea3747e" providerId="ADAL" clId="{6FDBBF31-21B9-482A-8004-02A0057FCB00}" dt="2025-11-05T07:41:13.967" v="189" actId="1076"/>
          <ac:spMkLst>
            <pc:docMk/>
            <pc:sldMk cId="1232053898" sldId="259"/>
            <ac:spMk id="3" creationId="{C9BB9347-D2D8-AF04-8B1B-69E88C7058DC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54:33.008" v="494" actId="20577"/>
        <pc:sldMkLst>
          <pc:docMk/>
          <pc:sldMk cId="623688674" sldId="260"/>
        </pc:sldMkLst>
        <pc:spChg chg="mod">
          <ac:chgData name="Ingrid Kathrine Grundt" userId="e1a6248b-4906-4ac7-bbb3-9118eea3747e" providerId="ADAL" clId="{6FDBBF31-21B9-482A-8004-02A0057FCB00}" dt="2025-11-05T07:54:33.008" v="494" actId="20577"/>
          <ac:spMkLst>
            <pc:docMk/>
            <pc:sldMk cId="623688674" sldId="260"/>
            <ac:spMk id="3" creationId="{3578C930-FEB2-62C4-1F42-FC6810AB6B26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55:17.474" v="533" actId="5793"/>
        <pc:sldMkLst>
          <pc:docMk/>
          <pc:sldMk cId="1910470570" sldId="261"/>
        </pc:sldMkLst>
        <pc:spChg chg="mod">
          <ac:chgData name="Ingrid Kathrine Grundt" userId="e1a6248b-4906-4ac7-bbb3-9118eea3747e" providerId="ADAL" clId="{6FDBBF31-21B9-482A-8004-02A0057FCB00}" dt="2025-11-05T07:55:17.474" v="533" actId="5793"/>
          <ac:spMkLst>
            <pc:docMk/>
            <pc:sldMk cId="1910470570" sldId="261"/>
            <ac:spMk id="3" creationId="{DC89D514-1BCA-94AF-6A2D-23F2E047F0BE}"/>
          </ac:spMkLst>
        </pc:spChg>
      </pc:sldChg>
      <pc:sldChg chg="del mod modShow">
        <pc:chgData name="Ingrid Kathrine Grundt" userId="e1a6248b-4906-4ac7-bbb3-9118eea3747e" providerId="ADAL" clId="{6FDBBF31-21B9-482A-8004-02A0057FCB00}" dt="2025-11-06T14:12:49.316" v="877" actId="2696"/>
        <pc:sldMkLst>
          <pc:docMk/>
          <pc:sldMk cId="653075679" sldId="262"/>
        </pc:sldMkLst>
      </pc:sldChg>
      <pc:sldChg chg="del mod modShow">
        <pc:chgData name="Ingrid Kathrine Grundt" userId="e1a6248b-4906-4ac7-bbb3-9118eea3747e" providerId="ADAL" clId="{6FDBBF31-21B9-482A-8004-02A0057FCB00}" dt="2025-11-06T14:13:01.063" v="878" actId="2696"/>
        <pc:sldMkLst>
          <pc:docMk/>
          <pc:sldMk cId="1552435642" sldId="263"/>
        </pc:sldMkLst>
      </pc:sldChg>
      <pc:sldChg chg="modSp mod">
        <pc:chgData name="Ingrid Kathrine Grundt" userId="e1a6248b-4906-4ac7-bbb3-9118eea3747e" providerId="ADAL" clId="{6FDBBF31-21B9-482A-8004-02A0057FCB00}" dt="2025-11-05T07:20:24.531" v="68" actId="20577"/>
        <pc:sldMkLst>
          <pc:docMk/>
          <pc:sldMk cId="166797631" sldId="268"/>
        </pc:sldMkLst>
        <pc:spChg chg="mod">
          <ac:chgData name="Ingrid Kathrine Grundt" userId="e1a6248b-4906-4ac7-bbb3-9118eea3747e" providerId="ADAL" clId="{6FDBBF31-21B9-482A-8004-02A0057FCB00}" dt="2025-11-05T07:20:24.531" v="68" actId="20577"/>
          <ac:spMkLst>
            <pc:docMk/>
            <pc:sldMk cId="166797631" sldId="268"/>
            <ac:spMk id="3" creationId="{A4EEDF0B-3579-94CE-DAAE-DA886F358E1B}"/>
          </ac:spMkLst>
        </pc:spChg>
      </pc:sldChg>
      <pc:sldChg chg="mod modShow">
        <pc:chgData name="Ingrid Kathrine Grundt" userId="e1a6248b-4906-4ac7-bbb3-9118eea3747e" providerId="ADAL" clId="{6FDBBF31-21B9-482A-8004-02A0057FCB00}" dt="2025-11-06T14:02:01.030" v="872" actId="729"/>
        <pc:sldMkLst>
          <pc:docMk/>
          <pc:sldMk cId="1253301841" sldId="270"/>
        </pc:sldMkLst>
      </pc:sldChg>
      <pc:sldChg chg="addSp delSp modSp mod">
        <pc:chgData name="Ingrid Kathrine Grundt" userId="e1a6248b-4906-4ac7-bbb3-9118eea3747e" providerId="ADAL" clId="{6FDBBF31-21B9-482A-8004-02A0057FCB00}" dt="2025-11-05T08:02:57.803" v="607" actId="20577"/>
        <pc:sldMkLst>
          <pc:docMk/>
          <pc:sldMk cId="4011631379" sldId="271"/>
        </pc:sldMkLst>
        <pc:spChg chg="mod">
          <ac:chgData name="Ingrid Kathrine Grundt" userId="e1a6248b-4906-4ac7-bbb3-9118eea3747e" providerId="ADAL" clId="{6FDBBF31-21B9-482A-8004-02A0057FCB00}" dt="2025-11-05T07:58:01.457" v="553" actId="20577"/>
          <ac:spMkLst>
            <pc:docMk/>
            <pc:sldMk cId="4011631379" sldId="271"/>
            <ac:spMk id="2" creationId="{FC16868E-6F0D-46D1-2A9A-5F66F934B9FF}"/>
          </ac:spMkLst>
        </pc:spChg>
        <pc:spChg chg="mod">
          <ac:chgData name="Ingrid Kathrine Grundt" userId="e1a6248b-4906-4ac7-bbb3-9118eea3747e" providerId="ADAL" clId="{6FDBBF31-21B9-482A-8004-02A0057FCB00}" dt="2025-11-05T08:02:57.803" v="607" actId="20577"/>
          <ac:spMkLst>
            <pc:docMk/>
            <pc:sldMk cId="4011631379" sldId="271"/>
            <ac:spMk id="3" creationId="{87FB958D-AF75-84B2-E423-8B4B7A9C33D6}"/>
          </ac:spMkLst>
        </pc:spChg>
        <pc:picChg chg="del">
          <ac:chgData name="Ingrid Kathrine Grundt" userId="e1a6248b-4906-4ac7-bbb3-9118eea3747e" providerId="ADAL" clId="{6FDBBF31-21B9-482A-8004-02A0057FCB00}" dt="2025-11-05T08:02:27.427" v="604" actId="478"/>
          <ac:picMkLst>
            <pc:docMk/>
            <pc:sldMk cId="4011631379" sldId="271"/>
            <ac:picMk id="4" creationId="{E1DBE032-FE0B-924A-5022-61FBDFFBEE95}"/>
          </ac:picMkLst>
        </pc:picChg>
        <pc:picChg chg="add mod">
          <ac:chgData name="Ingrid Kathrine Grundt" userId="e1a6248b-4906-4ac7-bbb3-9118eea3747e" providerId="ADAL" clId="{6FDBBF31-21B9-482A-8004-02A0057FCB00}" dt="2025-11-05T08:02:43.099" v="606" actId="1076"/>
          <ac:picMkLst>
            <pc:docMk/>
            <pc:sldMk cId="4011631379" sldId="271"/>
            <ac:picMk id="1026" creationId="{7943BD56-A8CE-24A9-259A-8ED0DD30FA8E}"/>
          </ac:picMkLst>
        </pc:picChg>
      </pc:sldChg>
      <pc:sldChg chg="modSp mod">
        <pc:chgData name="Ingrid Kathrine Grundt" userId="e1a6248b-4906-4ac7-bbb3-9118eea3747e" providerId="ADAL" clId="{6FDBBF31-21B9-482A-8004-02A0057FCB00}" dt="2025-11-06T14:03:01.007" v="876" actId="20577"/>
        <pc:sldMkLst>
          <pc:docMk/>
          <pc:sldMk cId="455934510" sldId="285"/>
        </pc:sldMkLst>
        <pc:spChg chg="mod">
          <ac:chgData name="Ingrid Kathrine Grundt" userId="e1a6248b-4906-4ac7-bbb3-9118eea3747e" providerId="ADAL" clId="{6FDBBF31-21B9-482A-8004-02A0057FCB00}" dt="2025-11-06T14:03:01.007" v="876" actId="20577"/>
          <ac:spMkLst>
            <pc:docMk/>
            <pc:sldMk cId="455934510" sldId="285"/>
            <ac:spMk id="17" creationId="{8DB10542-24B4-9587-77F6-D5EAC26819B6}"/>
          </ac:spMkLst>
        </pc:spChg>
      </pc:sldChg>
      <pc:sldChg chg="modSp mod">
        <pc:chgData name="Ingrid Kathrine Grundt" userId="e1a6248b-4906-4ac7-bbb3-9118eea3747e" providerId="ADAL" clId="{6FDBBF31-21B9-482A-8004-02A0057FCB00}" dt="2025-11-06T13:59:22.178" v="870" actId="20577"/>
        <pc:sldMkLst>
          <pc:docMk/>
          <pc:sldMk cId="274526546" sldId="287"/>
        </pc:sldMkLst>
        <pc:spChg chg="mod">
          <ac:chgData name="Ingrid Kathrine Grundt" userId="e1a6248b-4906-4ac7-bbb3-9118eea3747e" providerId="ADAL" clId="{6FDBBF31-21B9-482A-8004-02A0057FCB00}" dt="2025-11-06T13:59:22.178" v="870" actId="20577"/>
          <ac:spMkLst>
            <pc:docMk/>
            <pc:sldMk cId="274526546" sldId="287"/>
            <ac:spMk id="3" creationId="{753B52D6-4302-CC2F-E5E4-07945B07C02A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02:47.954" v="17" actId="20577"/>
        <pc:sldMkLst>
          <pc:docMk/>
          <pc:sldMk cId="1822375951" sldId="291"/>
        </pc:sldMkLst>
        <pc:spChg chg="mod">
          <ac:chgData name="Ingrid Kathrine Grundt" userId="e1a6248b-4906-4ac7-bbb3-9118eea3747e" providerId="ADAL" clId="{6FDBBF31-21B9-482A-8004-02A0057FCB00}" dt="2025-11-05T07:02:47.954" v="17" actId="20577"/>
          <ac:spMkLst>
            <pc:docMk/>
            <pc:sldMk cId="1822375951" sldId="291"/>
            <ac:spMk id="2" creationId="{447484C5-3684-4AB9-3B90-C8F64360462A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46:53.601" v="372" actId="1076"/>
        <pc:sldMkLst>
          <pc:docMk/>
          <pc:sldMk cId="1032897217" sldId="292"/>
        </pc:sldMkLst>
        <pc:spChg chg="mod">
          <ac:chgData name="Ingrid Kathrine Grundt" userId="e1a6248b-4906-4ac7-bbb3-9118eea3747e" providerId="ADAL" clId="{6FDBBF31-21B9-482A-8004-02A0057FCB00}" dt="2025-11-05T07:46:53.601" v="372" actId="1076"/>
          <ac:spMkLst>
            <pc:docMk/>
            <pc:sldMk cId="1032897217" sldId="292"/>
            <ac:spMk id="2" creationId="{84652D90-EAFA-8724-7015-B8DD671E8BB2}"/>
          </ac:spMkLst>
        </pc:spChg>
        <pc:spChg chg="mod">
          <ac:chgData name="Ingrid Kathrine Grundt" userId="e1a6248b-4906-4ac7-bbb3-9118eea3747e" providerId="ADAL" clId="{6FDBBF31-21B9-482A-8004-02A0057FCB00}" dt="2025-11-05T07:43:54.196" v="248" actId="20577"/>
          <ac:spMkLst>
            <pc:docMk/>
            <pc:sldMk cId="1032897217" sldId="292"/>
            <ac:spMk id="3" creationId="{6846A76C-4F40-948A-08DC-DCA0E19BB079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18:03.704" v="18" actId="20577"/>
        <pc:sldMkLst>
          <pc:docMk/>
          <pc:sldMk cId="3944868579" sldId="293"/>
        </pc:sldMkLst>
        <pc:spChg chg="mod">
          <ac:chgData name="Ingrid Kathrine Grundt" userId="e1a6248b-4906-4ac7-bbb3-9118eea3747e" providerId="ADAL" clId="{6FDBBF31-21B9-482A-8004-02A0057FCB00}" dt="2025-11-05T07:18:03.704" v="18" actId="20577"/>
          <ac:spMkLst>
            <pc:docMk/>
            <pc:sldMk cId="3944868579" sldId="293"/>
            <ac:spMk id="2" creationId="{7845176E-89EA-E64E-DE94-7C2FF9729F6D}"/>
          </ac:spMkLst>
        </pc:spChg>
      </pc:sldChg>
      <pc:sldChg chg="modSp mod">
        <pc:chgData name="Ingrid Kathrine Grundt" userId="e1a6248b-4906-4ac7-bbb3-9118eea3747e" providerId="ADAL" clId="{6FDBBF31-21B9-482A-8004-02A0057FCB00}" dt="2025-11-05T07:23:34.839" v="82" actId="20577"/>
        <pc:sldMkLst>
          <pc:docMk/>
          <pc:sldMk cId="3584188336" sldId="296"/>
        </pc:sldMkLst>
        <pc:spChg chg="mod">
          <ac:chgData name="Ingrid Kathrine Grundt" userId="e1a6248b-4906-4ac7-bbb3-9118eea3747e" providerId="ADAL" clId="{6FDBBF31-21B9-482A-8004-02A0057FCB00}" dt="2025-11-05T07:23:34.839" v="82" actId="20577"/>
          <ac:spMkLst>
            <pc:docMk/>
            <pc:sldMk cId="3584188336" sldId="296"/>
            <ac:spMk id="3" creationId="{879EFCBF-BE3D-38C6-EC0D-ABFC19E07BC8}"/>
          </ac:spMkLst>
        </pc:spChg>
      </pc:sldChg>
      <pc:sldChg chg="modSp add mod">
        <pc:chgData name="Ingrid Kathrine Grundt" userId="e1a6248b-4906-4ac7-bbb3-9118eea3747e" providerId="ADAL" clId="{6FDBBF31-21B9-482A-8004-02A0057FCB00}" dt="2025-11-05T07:50:08.047" v="480" actId="20577"/>
        <pc:sldMkLst>
          <pc:docMk/>
          <pc:sldMk cId="770495865" sldId="299"/>
        </pc:sldMkLst>
        <pc:spChg chg="mod">
          <ac:chgData name="Ingrid Kathrine Grundt" userId="e1a6248b-4906-4ac7-bbb3-9118eea3747e" providerId="ADAL" clId="{6FDBBF31-21B9-482A-8004-02A0057FCB00}" dt="2025-11-05T07:50:08.047" v="480" actId="20577"/>
          <ac:spMkLst>
            <pc:docMk/>
            <pc:sldMk cId="770495865" sldId="299"/>
            <ac:spMk id="2" creationId="{C0ED7422-6E01-43D0-3B39-CFFA909BB10F}"/>
          </ac:spMkLst>
        </pc:spChg>
        <pc:spChg chg="mod">
          <ac:chgData name="Ingrid Kathrine Grundt" userId="e1a6248b-4906-4ac7-bbb3-9118eea3747e" providerId="ADAL" clId="{6FDBBF31-21B9-482A-8004-02A0057FCB00}" dt="2025-11-05T07:47:16.402" v="397" actId="20577"/>
          <ac:spMkLst>
            <pc:docMk/>
            <pc:sldMk cId="770495865" sldId="299"/>
            <ac:spMk id="3" creationId="{A7767B24-7909-6BDF-7DD6-FF7D01B93319}"/>
          </ac:spMkLst>
        </pc:spChg>
      </pc:sldChg>
      <pc:sldChg chg="modSp add mod">
        <pc:chgData name="Ingrid Kathrine Grundt" userId="e1a6248b-4906-4ac7-bbb3-9118eea3747e" providerId="ADAL" clId="{6FDBBF31-21B9-482A-8004-02A0057FCB00}" dt="2025-11-06T13:56:12.162" v="796" actId="113"/>
        <pc:sldMkLst>
          <pc:docMk/>
          <pc:sldMk cId="2583331128" sldId="300"/>
        </pc:sldMkLst>
        <pc:spChg chg="mod">
          <ac:chgData name="Ingrid Kathrine Grundt" userId="e1a6248b-4906-4ac7-bbb3-9118eea3747e" providerId="ADAL" clId="{6FDBBF31-21B9-482A-8004-02A0057FCB00}" dt="2025-11-06T13:56:12.162" v="796" actId="113"/>
          <ac:spMkLst>
            <pc:docMk/>
            <pc:sldMk cId="2583331128" sldId="300"/>
            <ac:spMk id="3" creationId="{5E69F8F9-FBF1-0079-CC7B-9E5709F2BF1E}"/>
          </ac:spMkLst>
        </pc:spChg>
      </pc:sldChg>
      <pc:sldChg chg="add del">
        <pc:chgData name="Ingrid Kathrine Grundt" userId="e1a6248b-4906-4ac7-bbb3-9118eea3747e" providerId="ADAL" clId="{6FDBBF31-21B9-482A-8004-02A0057FCB00}" dt="2025-11-05T08:01:15.959" v="602" actId="2696"/>
        <pc:sldMkLst>
          <pc:docMk/>
          <pc:sldMk cId="4014214895" sldId="30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B7328-92D1-44D7-9D90-9D08870E9E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598692F-413E-44CC-AD1B-D0C55EBCA4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400" b="1" dirty="0"/>
            <a:t>Elevene kan forvente av oss</a:t>
          </a:r>
          <a:endParaRPr lang="en-US" sz="2400" b="1" dirty="0"/>
        </a:p>
      </dgm:t>
    </dgm:pt>
    <dgm:pt modelId="{FF078610-3E00-4CE1-B61A-AB63273FEE33}" type="parTrans" cxnId="{B93989E0-097E-4622-95B9-2BB799FC3B25}">
      <dgm:prSet/>
      <dgm:spPr/>
      <dgm:t>
        <a:bodyPr/>
        <a:lstStyle/>
        <a:p>
          <a:endParaRPr lang="en-US"/>
        </a:p>
      </dgm:t>
    </dgm:pt>
    <dgm:pt modelId="{7B192810-57FD-4F87-B6FF-58387785601F}" type="sibTrans" cxnId="{B93989E0-097E-4622-95B9-2BB799FC3B25}">
      <dgm:prSet/>
      <dgm:spPr/>
      <dgm:t>
        <a:bodyPr/>
        <a:lstStyle/>
        <a:p>
          <a:endParaRPr lang="en-US"/>
        </a:p>
      </dgm:t>
    </dgm:pt>
    <dgm:pt modelId="{E6955644-A58F-4C3B-8886-45B5C09D7ADA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Opplæring som tar utgangspunkt i det arbeidslivet eleven skal utdanne seg mot. 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E947F4E2-69DD-43A1-B249-B2CE416AFAEB}" type="parTrans" cxnId="{B1A02475-1E5F-4470-BEAD-AEE65125F43F}">
      <dgm:prSet/>
      <dgm:spPr/>
      <dgm:t>
        <a:bodyPr/>
        <a:lstStyle/>
        <a:p>
          <a:endParaRPr lang="en-US"/>
        </a:p>
      </dgm:t>
    </dgm:pt>
    <dgm:pt modelId="{3A7666E2-A075-4142-BA22-43D8BD1438E8}" type="sibTrans" cxnId="{B1A02475-1E5F-4470-BEAD-AEE65125F43F}">
      <dgm:prSet/>
      <dgm:spPr/>
      <dgm:t>
        <a:bodyPr/>
        <a:lstStyle/>
        <a:p>
          <a:endParaRPr lang="en-US"/>
        </a:p>
      </dgm:t>
    </dgm:pt>
    <dgm:pt modelId="{D8FF3731-F6D1-46E9-A230-710EC80F9D7A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Vi skal være med å legge grunnlag for at eleven blir en stolt, praktisk og reflektert fagarbeider som kan bidra i arbeidslivet, samfunnet og sin egen hverdag. 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AFAB075F-98DD-4098-91E9-35F5B9CFE4F7}" type="parTrans" cxnId="{59F2AE3F-8514-4E98-9168-894D21749F95}">
      <dgm:prSet/>
      <dgm:spPr/>
      <dgm:t>
        <a:bodyPr/>
        <a:lstStyle/>
        <a:p>
          <a:endParaRPr lang="en-US"/>
        </a:p>
      </dgm:t>
    </dgm:pt>
    <dgm:pt modelId="{E7BFD880-9905-4711-B504-022539BAF549}" type="sibTrans" cxnId="{59F2AE3F-8514-4E98-9168-894D21749F95}">
      <dgm:prSet/>
      <dgm:spPr/>
      <dgm:t>
        <a:bodyPr/>
        <a:lstStyle/>
        <a:p>
          <a:endParaRPr lang="en-US"/>
        </a:p>
      </dgm:t>
    </dgm:pt>
    <dgm:pt modelId="{6CF4EBB5-8C3A-46C4-A696-03C88093ECBD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Vi skal møte eleven med respekt og forventninger, der vi sammen utvikler en tilpasset opplæring som gir mestring.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D74199D7-9B29-42FD-BC5F-88C8668D21E5}" type="parTrans" cxnId="{ABA05774-CFFC-4660-9FB8-53FB733E3DA0}">
      <dgm:prSet/>
      <dgm:spPr/>
      <dgm:t>
        <a:bodyPr/>
        <a:lstStyle/>
        <a:p>
          <a:endParaRPr lang="en-US"/>
        </a:p>
      </dgm:t>
    </dgm:pt>
    <dgm:pt modelId="{8655EDFE-68FC-4B92-8F5D-047E1B46AF91}" type="sibTrans" cxnId="{ABA05774-CFFC-4660-9FB8-53FB733E3DA0}">
      <dgm:prSet/>
      <dgm:spPr/>
      <dgm:t>
        <a:bodyPr/>
        <a:lstStyle/>
        <a:p>
          <a:endParaRPr lang="en-US"/>
        </a:p>
      </dgm:t>
    </dgm:pt>
    <dgm:pt modelId="{93FB4588-CE2B-4A35-8951-286E03EF19CB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Opplæringen skal legge grunnlag for at eleven øker sin faglige og sosiale kompetanse, slik at eleven kan bidra, medvirke og videreutvikle seg i arbeidslivet og samfunnet.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533DDAFD-269C-4421-AE47-7E2AD6375E05}" type="parTrans" cxnId="{E2BA1DA8-3DB8-4BED-B60A-C60FC0E42B7F}">
      <dgm:prSet/>
      <dgm:spPr/>
      <dgm:t>
        <a:bodyPr/>
        <a:lstStyle/>
        <a:p>
          <a:endParaRPr lang="en-US"/>
        </a:p>
      </dgm:t>
    </dgm:pt>
    <dgm:pt modelId="{13218565-E6B3-495C-8468-CA7A5E140434}" type="sibTrans" cxnId="{E2BA1DA8-3DB8-4BED-B60A-C60FC0E42B7F}">
      <dgm:prSet/>
      <dgm:spPr/>
      <dgm:t>
        <a:bodyPr/>
        <a:lstStyle/>
        <a:p>
          <a:endParaRPr lang="en-US"/>
        </a:p>
      </dgm:t>
    </dgm:pt>
    <dgm:pt modelId="{F4F109B7-E29D-4D3C-ABD4-A3B6D6C2F465}" type="pres">
      <dgm:prSet presAssocID="{898B7328-92D1-44D7-9D90-9D08870E9EBE}" presName="root" presStyleCnt="0">
        <dgm:presLayoutVars>
          <dgm:dir/>
          <dgm:resizeHandles val="exact"/>
        </dgm:presLayoutVars>
      </dgm:prSet>
      <dgm:spPr/>
    </dgm:pt>
    <dgm:pt modelId="{B936FE3A-55B0-48A6-815D-96A3DA56EAC0}" type="pres">
      <dgm:prSet presAssocID="{B598692F-413E-44CC-AD1B-D0C55EBCA4E8}" presName="compNode" presStyleCnt="0"/>
      <dgm:spPr/>
    </dgm:pt>
    <dgm:pt modelId="{472E7208-A2FE-49D1-B4F9-047FB4A2DAE2}" type="pres">
      <dgm:prSet presAssocID="{B598692F-413E-44CC-AD1B-D0C55EBCA4E8}" presName="bgRect" presStyleLbl="bgShp" presStyleIdx="0" presStyleCnt="5" custLinFactNeighborX="-31429" custLinFactNeighborY="9817"/>
      <dgm:spPr/>
    </dgm:pt>
    <dgm:pt modelId="{150E4501-587E-4D48-880B-21702EC29C42}" type="pres">
      <dgm:prSet presAssocID="{B598692F-413E-44CC-AD1B-D0C55EBCA4E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91EE1268-66A5-4FD4-A2CB-F1648AA46D6C}" type="pres">
      <dgm:prSet presAssocID="{B598692F-413E-44CC-AD1B-D0C55EBCA4E8}" presName="spaceRect" presStyleCnt="0"/>
      <dgm:spPr/>
    </dgm:pt>
    <dgm:pt modelId="{EF2A1522-7FF6-4F9E-B18D-22F9BB4ED20B}" type="pres">
      <dgm:prSet presAssocID="{B598692F-413E-44CC-AD1B-D0C55EBCA4E8}" presName="parTx" presStyleLbl="revTx" presStyleIdx="0" presStyleCnt="5">
        <dgm:presLayoutVars>
          <dgm:chMax val="0"/>
          <dgm:chPref val="0"/>
        </dgm:presLayoutVars>
      </dgm:prSet>
      <dgm:spPr/>
    </dgm:pt>
    <dgm:pt modelId="{168DC108-33EE-4C02-B7DA-07EC776DFA44}" type="pres">
      <dgm:prSet presAssocID="{7B192810-57FD-4F87-B6FF-58387785601F}" presName="sibTrans" presStyleCnt="0"/>
      <dgm:spPr/>
    </dgm:pt>
    <dgm:pt modelId="{0DB6A3C9-DC1D-4704-B903-533197139334}" type="pres">
      <dgm:prSet presAssocID="{E6955644-A58F-4C3B-8886-45B5C09D7ADA}" presName="compNode" presStyleCnt="0"/>
      <dgm:spPr/>
    </dgm:pt>
    <dgm:pt modelId="{C5F1F766-4684-4F54-B46D-2A51269810DD}" type="pres">
      <dgm:prSet presAssocID="{E6955644-A58F-4C3B-8886-45B5C09D7ADA}" presName="bgRect" presStyleLbl="bgShp" presStyleIdx="1" presStyleCnt="5"/>
      <dgm:spPr/>
    </dgm:pt>
    <dgm:pt modelId="{6BE1A286-924B-4A95-9A81-D0CF7F70B9C4}" type="pres">
      <dgm:prSet presAssocID="{E6955644-A58F-4C3B-8886-45B5C09D7A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erende"/>
        </a:ext>
      </dgm:extLst>
    </dgm:pt>
    <dgm:pt modelId="{7A94BE6E-6C9F-4557-A392-63CF850F6D95}" type="pres">
      <dgm:prSet presAssocID="{E6955644-A58F-4C3B-8886-45B5C09D7ADA}" presName="spaceRect" presStyleCnt="0"/>
      <dgm:spPr/>
    </dgm:pt>
    <dgm:pt modelId="{96F20099-4E13-4791-9CB3-1E998F419F26}" type="pres">
      <dgm:prSet presAssocID="{E6955644-A58F-4C3B-8886-45B5C09D7ADA}" presName="parTx" presStyleLbl="revTx" presStyleIdx="1" presStyleCnt="5">
        <dgm:presLayoutVars>
          <dgm:chMax val="0"/>
          <dgm:chPref val="0"/>
        </dgm:presLayoutVars>
      </dgm:prSet>
      <dgm:spPr/>
    </dgm:pt>
    <dgm:pt modelId="{03100A6A-9D24-4816-B379-32B738D0E0D4}" type="pres">
      <dgm:prSet presAssocID="{3A7666E2-A075-4142-BA22-43D8BD1438E8}" presName="sibTrans" presStyleCnt="0"/>
      <dgm:spPr/>
    </dgm:pt>
    <dgm:pt modelId="{581C1D63-3DE9-4130-8F9F-22CE9367545C}" type="pres">
      <dgm:prSet presAssocID="{D8FF3731-F6D1-46E9-A230-710EC80F9D7A}" presName="compNode" presStyleCnt="0"/>
      <dgm:spPr/>
    </dgm:pt>
    <dgm:pt modelId="{B4DAFB74-57E6-4FD3-A76D-C13238B4002C}" type="pres">
      <dgm:prSet presAssocID="{D8FF3731-F6D1-46E9-A230-710EC80F9D7A}" presName="bgRect" presStyleLbl="bgShp" presStyleIdx="2" presStyleCnt="5"/>
      <dgm:spPr/>
    </dgm:pt>
    <dgm:pt modelId="{1D438713-60AE-4FA7-B9ED-BFCC435D972D}" type="pres">
      <dgm:prSet presAssocID="{D8FF3731-F6D1-46E9-A230-710EC80F9D7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BE834B9F-4493-4787-9F99-24F7D2C62073}" type="pres">
      <dgm:prSet presAssocID="{D8FF3731-F6D1-46E9-A230-710EC80F9D7A}" presName="spaceRect" presStyleCnt="0"/>
      <dgm:spPr/>
    </dgm:pt>
    <dgm:pt modelId="{DCD6C604-FEC2-478E-8A80-B5B415CE5D4F}" type="pres">
      <dgm:prSet presAssocID="{D8FF3731-F6D1-46E9-A230-710EC80F9D7A}" presName="parTx" presStyleLbl="revTx" presStyleIdx="2" presStyleCnt="5">
        <dgm:presLayoutVars>
          <dgm:chMax val="0"/>
          <dgm:chPref val="0"/>
        </dgm:presLayoutVars>
      </dgm:prSet>
      <dgm:spPr/>
    </dgm:pt>
    <dgm:pt modelId="{9497DD2E-BBEA-40C9-9CB3-38277C467E62}" type="pres">
      <dgm:prSet presAssocID="{E7BFD880-9905-4711-B504-022539BAF549}" presName="sibTrans" presStyleCnt="0"/>
      <dgm:spPr/>
    </dgm:pt>
    <dgm:pt modelId="{B68E703F-A2FE-45CF-8B43-E95199986711}" type="pres">
      <dgm:prSet presAssocID="{6CF4EBB5-8C3A-46C4-A696-03C88093ECBD}" presName="compNode" presStyleCnt="0"/>
      <dgm:spPr/>
    </dgm:pt>
    <dgm:pt modelId="{089E80EB-0D8C-436B-9930-BDBBC36FCDD6}" type="pres">
      <dgm:prSet presAssocID="{6CF4EBB5-8C3A-46C4-A696-03C88093ECBD}" presName="bgRect" presStyleLbl="bgShp" presStyleIdx="3" presStyleCnt="5" custLinFactNeighborX="2624" custLinFactNeighborY="-8209"/>
      <dgm:spPr/>
    </dgm:pt>
    <dgm:pt modelId="{C4ACF89D-BFD8-4FCD-9B87-83B559BF36A3}" type="pres">
      <dgm:prSet presAssocID="{6CF4EBB5-8C3A-46C4-A696-03C88093ECB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ærer"/>
        </a:ext>
      </dgm:extLst>
    </dgm:pt>
    <dgm:pt modelId="{FDD7E1B3-306E-4401-8EA1-1B9DB32F8F39}" type="pres">
      <dgm:prSet presAssocID="{6CF4EBB5-8C3A-46C4-A696-03C88093ECBD}" presName="spaceRect" presStyleCnt="0"/>
      <dgm:spPr/>
    </dgm:pt>
    <dgm:pt modelId="{13E8C924-0CFF-4975-A1C1-85B407DED47F}" type="pres">
      <dgm:prSet presAssocID="{6CF4EBB5-8C3A-46C4-A696-03C88093ECBD}" presName="parTx" presStyleLbl="revTx" presStyleIdx="3" presStyleCnt="5">
        <dgm:presLayoutVars>
          <dgm:chMax val="0"/>
          <dgm:chPref val="0"/>
        </dgm:presLayoutVars>
      </dgm:prSet>
      <dgm:spPr/>
    </dgm:pt>
    <dgm:pt modelId="{420E817E-B709-46C7-9B36-B073AAB04CDD}" type="pres">
      <dgm:prSet presAssocID="{8655EDFE-68FC-4B92-8F5D-047E1B46AF91}" presName="sibTrans" presStyleCnt="0"/>
      <dgm:spPr/>
    </dgm:pt>
    <dgm:pt modelId="{4B4FA3D3-D29E-4E4D-975C-D3C264F07D32}" type="pres">
      <dgm:prSet presAssocID="{93FB4588-CE2B-4A35-8951-286E03EF19CB}" presName="compNode" presStyleCnt="0"/>
      <dgm:spPr/>
    </dgm:pt>
    <dgm:pt modelId="{807EEDB7-2BB4-4F08-82F9-56B6F136D1BE}" type="pres">
      <dgm:prSet presAssocID="{93FB4588-CE2B-4A35-8951-286E03EF19CB}" presName="bgRect" presStyleLbl="bgShp" presStyleIdx="4" presStyleCnt="5" custScaleY="142260"/>
      <dgm:spPr/>
    </dgm:pt>
    <dgm:pt modelId="{509C355D-2126-4ACD-A6EF-26BE382DA22C}" type="pres">
      <dgm:prSet presAssocID="{93FB4588-CE2B-4A35-8951-286E03EF19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lkoblinger"/>
        </a:ext>
      </dgm:extLst>
    </dgm:pt>
    <dgm:pt modelId="{000C56A4-6898-42C9-B5E6-DB508CB29C31}" type="pres">
      <dgm:prSet presAssocID="{93FB4588-CE2B-4A35-8951-286E03EF19CB}" presName="spaceRect" presStyleCnt="0"/>
      <dgm:spPr/>
    </dgm:pt>
    <dgm:pt modelId="{82444D61-B658-4187-9CFC-8718AEC8976B}" type="pres">
      <dgm:prSet presAssocID="{93FB4588-CE2B-4A35-8951-286E03EF19CB}" presName="parTx" presStyleLbl="revTx" presStyleIdx="4" presStyleCnt="5" custScaleY="153503">
        <dgm:presLayoutVars>
          <dgm:chMax val="0"/>
          <dgm:chPref val="0"/>
        </dgm:presLayoutVars>
      </dgm:prSet>
      <dgm:spPr/>
    </dgm:pt>
  </dgm:ptLst>
  <dgm:cxnLst>
    <dgm:cxn modelId="{B6408B31-7E9C-40ED-A446-FCF7DD715B2A}" type="presOf" srcId="{D8FF3731-F6D1-46E9-A230-710EC80F9D7A}" destId="{DCD6C604-FEC2-478E-8A80-B5B415CE5D4F}" srcOrd="0" destOrd="0" presId="urn:microsoft.com/office/officeart/2018/2/layout/IconVerticalSolidList"/>
    <dgm:cxn modelId="{59F2AE3F-8514-4E98-9168-894D21749F95}" srcId="{898B7328-92D1-44D7-9D90-9D08870E9EBE}" destId="{D8FF3731-F6D1-46E9-A230-710EC80F9D7A}" srcOrd="2" destOrd="0" parTransId="{AFAB075F-98DD-4098-91E9-35F5B9CFE4F7}" sibTransId="{E7BFD880-9905-4711-B504-022539BAF549}"/>
    <dgm:cxn modelId="{A239E751-F09B-4C51-B7C1-D1A466E37EBE}" type="presOf" srcId="{E6955644-A58F-4C3B-8886-45B5C09D7ADA}" destId="{96F20099-4E13-4791-9CB3-1E998F419F26}" srcOrd="0" destOrd="0" presId="urn:microsoft.com/office/officeart/2018/2/layout/IconVerticalSolidList"/>
    <dgm:cxn modelId="{39E76E54-05E8-43B4-8CFE-F18C8DFA00B4}" type="presOf" srcId="{898B7328-92D1-44D7-9D90-9D08870E9EBE}" destId="{F4F109B7-E29D-4D3C-ABD4-A3B6D6C2F465}" srcOrd="0" destOrd="0" presId="urn:microsoft.com/office/officeart/2018/2/layout/IconVerticalSolidList"/>
    <dgm:cxn modelId="{ABA05774-CFFC-4660-9FB8-53FB733E3DA0}" srcId="{898B7328-92D1-44D7-9D90-9D08870E9EBE}" destId="{6CF4EBB5-8C3A-46C4-A696-03C88093ECBD}" srcOrd="3" destOrd="0" parTransId="{D74199D7-9B29-42FD-BC5F-88C8668D21E5}" sibTransId="{8655EDFE-68FC-4B92-8F5D-047E1B46AF91}"/>
    <dgm:cxn modelId="{B1A02475-1E5F-4470-BEAD-AEE65125F43F}" srcId="{898B7328-92D1-44D7-9D90-9D08870E9EBE}" destId="{E6955644-A58F-4C3B-8886-45B5C09D7ADA}" srcOrd="1" destOrd="0" parTransId="{E947F4E2-69DD-43A1-B249-B2CE416AFAEB}" sibTransId="{3A7666E2-A075-4142-BA22-43D8BD1438E8}"/>
    <dgm:cxn modelId="{99F12A92-ED6C-4466-A406-43782A9187C3}" type="presOf" srcId="{B598692F-413E-44CC-AD1B-D0C55EBCA4E8}" destId="{EF2A1522-7FF6-4F9E-B18D-22F9BB4ED20B}" srcOrd="0" destOrd="0" presId="urn:microsoft.com/office/officeart/2018/2/layout/IconVerticalSolidList"/>
    <dgm:cxn modelId="{E2BA1DA8-3DB8-4BED-B60A-C60FC0E42B7F}" srcId="{898B7328-92D1-44D7-9D90-9D08870E9EBE}" destId="{93FB4588-CE2B-4A35-8951-286E03EF19CB}" srcOrd="4" destOrd="0" parTransId="{533DDAFD-269C-4421-AE47-7E2AD6375E05}" sibTransId="{13218565-E6B3-495C-8468-CA7A5E140434}"/>
    <dgm:cxn modelId="{B607C4CC-384C-47BC-BD43-0F109AB83C62}" type="presOf" srcId="{93FB4588-CE2B-4A35-8951-286E03EF19CB}" destId="{82444D61-B658-4187-9CFC-8718AEC8976B}" srcOrd="0" destOrd="0" presId="urn:microsoft.com/office/officeart/2018/2/layout/IconVerticalSolidList"/>
    <dgm:cxn modelId="{B93989E0-097E-4622-95B9-2BB799FC3B25}" srcId="{898B7328-92D1-44D7-9D90-9D08870E9EBE}" destId="{B598692F-413E-44CC-AD1B-D0C55EBCA4E8}" srcOrd="0" destOrd="0" parTransId="{FF078610-3E00-4CE1-B61A-AB63273FEE33}" sibTransId="{7B192810-57FD-4F87-B6FF-58387785601F}"/>
    <dgm:cxn modelId="{5DE409EB-3C4E-4382-A793-2B9AA0F23ADF}" type="presOf" srcId="{6CF4EBB5-8C3A-46C4-A696-03C88093ECBD}" destId="{13E8C924-0CFF-4975-A1C1-85B407DED47F}" srcOrd="0" destOrd="0" presId="urn:microsoft.com/office/officeart/2018/2/layout/IconVerticalSolidList"/>
    <dgm:cxn modelId="{2FB57984-6EF7-4592-831D-11A117341C71}" type="presParOf" srcId="{F4F109B7-E29D-4D3C-ABD4-A3B6D6C2F465}" destId="{B936FE3A-55B0-48A6-815D-96A3DA56EAC0}" srcOrd="0" destOrd="0" presId="urn:microsoft.com/office/officeart/2018/2/layout/IconVerticalSolidList"/>
    <dgm:cxn modelId="{9E99EC67-78B5-44E7-BF6F-85BFC2EB8B44}" type="presParOf" srcId="{B936FE3A-55B0-48A6-815D-96A3DA56EAC0}" destId="{472E7208-A2FE-49D1-B4F9-047FB4A2DAE2}" srcOrd="0" destOrd="0" presId="urn:microsoft.com/office/officeart/2018/2/layout/IconVerticalSolidList"/>
    <dgm:cxn modelId="{C0540247-7AFB-4EE8-BD0C-D204BE53C5C5}" type="presParOf" srcId="{B936FE3A-55B0-48A6-815D-96A3DA56EAC0}" destId="{150E4501-587E-4D48-880B-21702EC29C42}" srcOrd="1" destOrd="0" presId="urn:microsoft.com/office/officeart/2018/2/layout/IconVerticalSolidList"/>
    <dgm:cxn modelId="{F9E65B62-EBA7-4E4B-9D52-0E4AC7E77B29}" type="presParOf" srcId="{B936FE3A-55B0-48A6-815D-96A3DA56EAC0}" destId="{91EE1268-66A5-4FD4-A2CB-F1648AA46D6C}" srcOrd="2" destOrd="0" presId="urn:microsoft.com/office/officeart/2018/2/layout/IconVerticalSolidList"/>
    <dgm:cxn modelId="{912EC576-2601-4622-A876-F263E63A348F}" type="presParOf" srcId="{B936FE3A-55B0-48A6-815D-96A3DA56EAC0}" destId="{EF2A1522-7FF6-4F9E-B18D-22F9BB4ED20B}" srcOrd="3" destOrd="0" presId="urn:microsoft.com/office/officeart/2018/2/layout/IconVerticalSolidList"/>
    <dgm:cxn modelId="{8A7F74E3-0D15-4032-9CF7-2479E8E06921}" type="presParOf" srcId="{F4F109B7-E29D-4D3C-ABD4-A3B6D6C2F465}" destId="{168DC108-33EE-4C02-B7DA-07EC776DFA44}" srcOrd="1" destOrd="0" presId="urn:microsoft.com/office/officeart/2018/2/layout/IconVerticalSolidList"/>
    <dgm:cxn modelId="{4F304B4E-8E90-48C7-B66A-6BBE705A4C17}" type="presParOf" srcId="{F4F109B7-E29D-4D3C-ABD4-A3B6D6C2F465}" destId="{0DB6A3C9-DC1D-4704-B903-533197139334}" srcOrd="2" destOrd="0" presId="urn:microsoft.com/office/officeart/2018/2/layout/IconVerticalSolidList"/>
    <dgm:cxn modelId="{F86EE083-1B82-4E46-BA1E-88C7983265F0}" type="presParOf" srcId="{0DB6A3C9-DC1D-4704-B903-533197139334}" destId="{C5F1F766-4684-4F54-B46D-2A51269810DD}" srcOrd="0" destOrd="0" presId="urn:microsoft.com/office/officeart/2018/2/layout/IconVerticalSolidList"/>
    <dgm:cxn modelId="{8AD1DBC6-B517-4E2B-BB9B-574FE5B506BA}" type="presParOf" srcId="{0DB6A3C9-DC1D-4704-B903-533197139334}" destId="{6BE1A286-924B-4A95-9A81-D0CF7F70B9C4}" srcOrd="1" destOrd="0" presId="urn:microsoft.com/office/officeart/2018/2/layout/IconVerticalSolidList"/>
    <dgm:cxn modelId="{C0F5214B-0627-4058-81D4-650AC58E69A0}" type="presParOf" srcId="{0DB6A3C9-DC1D-4704-B903-533197139334}" destId="{7A94BE6E-6C9F-4557-A392-63CF850F6D95}" srcOrd="2" destOrd="0" presId="urn:microsoft.com/office/officeart/2018/2/layout/IconVerticalSolidList"/>
    <dgm:cxn modelId="{B09B3E7A-0A81-484B-98F9-F4B5C1DB0119}" type="presParOf" srcId="{0DB6A3C9-DC1D-4704-B903-533197139334}" destId="{96F20099-4E13-4791-9CB3-1E998F419F26}" srcOrd="3" destOrd="0" presId="urn:microsoft.com/office/officeart/2018/2/layout/IconVerticalSolidList"/>
    <dgm:cxn modelId="{21516318-E717-4672-80B3-EE06E4EEC871}" type="presParOf" srcId="{F4F109B7-E29D-4D3C-ABD4-A3B6D6C2F465}" destId="{03100A6A-9D24-4816-B379-32B738D0E0D4}" srcOrd="3" destOrd="0" presId="urn:microsoft.com/office/officeart/2018/2/layout/IconVerticalSolidList"/>
    <dgm:cxn modelId="{EB2BCE7A-A4F3-45FA-B512-D424AA887026}" type="presParOf" srcId="{F4F109B7-E29D-4D3C-ABD4-A3B6D6C2F465}" destId="{581C1D63-3DE9-4130-8F9F-22CE9367545C}" srcOrd="4" destOrd="0" presId="urn:microsoft.com/office/officeart/2018/2/layout/IconVerticalSolidList"/>
    <dgm:cxn modelId="{8654114B-29F0-41F9-8672-3CA0639F2F76}" type="presParOf" srcId="{581C1D63-3DE9-4130-8F9F-22CE9367545C}" destId="{B4DAFB74-57E6-4FD3-A76D-C13238B4002C}" srcOrd="0" destOrd="0" presId="urn:microsoft.com/office/officeart/2018/2/layout/IconVerticalSolidList"/>
    <dgm:cxn modelId="{227F419E-2B0F-4C94-BE1E-C6CACB8A92C5}" type="presParOf" srcId="{581C1D63-3DE9-4130-8F9F-22CE9367545C}" destId="{1D438713-60AE-4FA7-B9ED-BFCC435D972D}" srcOrd="1" destOrd="0" presId="urn:microsoft.com/office/officeart/2018/2/layout/IconVerticalSolidList"/>
    <dgm:cxn modelId="{F36268CB-C87E-4E04-A84E-D95319EBAEF8}" type="presParOf" srcId="{581C1D63-3DE9-4130-8F9F-22CE9367545C}" destId="{BE834B9F-4493-4787-9F99-24F7D2C62073}" srcOrd="2" destOrd="0" presId="urn:microsoft.com/office/officeart/2018/2/layout/IconVerticalSolidList"/>
    <dgm:cxn modelId="{3A8A6FDC-D8B4-45DC-874E-2033D0EB6FD6}" type="presParOf" srcId="{581C1D63-3DE9-4130-8F9F-22CE9367545C}" destId="{DCD6C604-FEC2-478E-8A80-B5B415CE5D4F}" srcOrd="3" destOrd="0" presId="urn:microsoft.com/office/officeart/2018/2/layout/IconVerticalSolidList"/>
    <dgm:cxn modelId="{10C5DFEE-81A5-4CDE-80B9-B98130DD3087}" type="presParOf" srcId="{F4F109B7-E29D-4D3C-ABD4-A3B6D6C2F465}" destId="{9497DD2E-BBEA-40C9-9CB3-38277C467E62}" srcOrd="5" destOrd="0" presId="urn:microsoft.com/office/officeart/2018/2/layout/IconVerticalSolidList"/>
    <dgm:cxn modelId="{15C3C0E6-3EE9-4FBA-B3D4-766A9DE1C571}" type="presParOf" srcId="{F4F109B7-E29D-4D3C-ABD4-A3B6D6C2F465}" destId="{B68E703F-A2FE-45CF-8B43-E95199986711}" srcOrd="6" destOrd="0" presId="urn:microsoft.com/office/officeart/2018/2/layout/IconVerticalSolidList"/>
    <dgm:cxn modelId="{6AC8077A-1208-4CD7-94ED-46DFB14B15BE}" type="presParOf" srcId="{B68E703F-A2FE-45CF-8B43-E95199986711}" destId="{089E80EB-0D8C-436B-9930-BDBBC36FCDD6}" srcOrd="0" destOrd="0" presId="urn:microsoft.com/office/officeart/2018/2/layout/IconVerticalSolidList"/>
    <dgm:cxn modelId="{4F3E1458-8D44-4AC3-AF5F-F2F9E2AF4CA7}" type="presParOf" srcId="{B68E703F-A2FE-45CF-8B43-E95199986711}" destId="{C4ACF89D-BFD8-4FCD-9B87-83B559BF36A3}" srcOrd="1" destOrd="0" presId="urn:microsoft.com/office/officeart/2018/2/layout/IconVerticalSolidList"/>
    <dgm:cxn modelId="{05FD620C-EB2F-4872-8D4C-2EA2FA6F9EC3}" type="presParOf" srcId="{B68E703F-A2FE-45CF-8B43-E95199986711}" destId="{FDD7E1B3-306E-4401-8EA1-1B9DB32F8F39}" srcOrd="2" destOrd="0" presId="urn:microsoft.com/office/officeart/2018/2/layout/IconVerticalSolidList"/>
    <dgm:cxn modelId="{66527139-D9E6-466D-98FC-5F60B9608704}" type="presParOf" srcId="{B68E703F-A2FE-45CF-8B43-E95199986711}" destId="{13E8C924-0CFF-4975-A1C1-85B407DED47F}" srcOrd="3" destOrd="0" presId="urn:microsoft.com/office/officeart/2018/2/layout/IconVerticalSolidList"/>
    <dgm:cxn modelId="{4623D07D-746E-4652-8D09-7A86F189C5B5}" type="presParOf" srcId="{F4F109B7-E29D-4D3C-ABD4-A3B6D6C2F465}" destId="{420E817E-B709-46C7-9B36-B073AAB04CDD}" srcOrd="7" destOrd="0" presId="urn:microsoft.com/office/officeart/2018/2/layout/IconVerticalSolidList"/>
    <dgm:cxn modelId="{F7661050-5208-40AF-B2E6-27F0AAED11D7}" type="presParOf" srcId="{F4F109B7-E29D-4D3C-ABD4-A3B6D6C2F465}" destId="{4B4FA3D3-D29E-4E4D-975C-D3C264F07D32}" srcOrd="8" destOrd="0" presId="urn:microsoft.com/office/officeart/2018/2/layout/IconVerticalSolidList"/>
    <dgm:cxn modelId="{B8522CA0-91BC-48A8-A067-B0F5DE74CF89}" type="presParOf" srcId="{4B4FA3D3-D29E-4E4D-975C-D3C264F07D32}" destId="{807EEDB7-2BB4-4F08-82F9-56B6F136D1BE}" srcOrd="0" destOrd="0" presId="urn:microsoft.com/office/officeart/2018/2/layout/IconVerticalSolidList"/>
    <dgm:cxn modelId="{BAD6B3AD-D4D7-4BA5-9188-C1BEEDD5D7EC}" type="presParOf" srcId="{4B4FA3D3-D29E-4E4D-975C-D3C264F07D32}" destId="{509C355D-2126-4ACD-A6EF-26BE382DA22C}" srcOrd="1" destOrd="0" presId="urn:microsoft.com/office/officeart/2018/2/layout/IconVerticalSolidList"/>
    <dgm:cxn modelId="{BCB27F83-AC6C-4344-A77C-A1E8F9D79E28}" type="presParOf" srcId="{4B4FA3D3-D29E-4E4D-975C-D3C264F07D32}" destId="{000C56A4-6898-42C9-B5E6-DB508CB29C31}" srcOrd="2" destOrd="0" presId="urn:microsoft.com/office/officeart/2018/2/layout/IconVerticalSolidList"/>
    <dgm:cxn modelId="{ED9F34BF-DCE6-4E69-8E63-5CB6A238090B}" type="presParOf" srcId="{4B4FA3D3-D29E-4E4D-975C-D3C264F07D32}" destId="{82444D61-B658-4187-9CFC-8718AEC897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B7328-92D1-44D7-9D90-9D08870E9E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598692F-413E-44CC-AD1B-D0C55EBCA4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400" b="1"/>
            <a:t>Hva vi forventer av eleven</a:t>
          </a:r>
          <a:endParaRPr lang="en-US" sz="2400" b="1"/>
        </a:p>
      </dgm:t>
    </dgm:pt>
    <dgm:pt modelId="{FF078610-3E00-4CE1-B61A-AB63273FEE33}" type="parTrans" cxnId="{B93989E0-097E-4622-95B9-2BB799FC3B25}">
      <dgm:prSet/>
      <dgm:spPr/>
      <dgm:t>
        <a:bodyPr/>
        <a:lstStyle/>
        <a:p>
          <a:endParaRPr lang="en-US"/>
        </a:p>
      </dgm:t>
    </dgm:pt>
    <dgm:pt modelId="{7B192810-57FD-4F87-B6FF-58387785601F}" type="sibTrans" cxnId="{B93989E0-097E-4622-95B9-2BB799FC3B25}">
      <dgm:prSet/>
      <dgm:spPr/>
      <dgm:t>
        <a:bodyPr/>
        <a:lstStyle/>
        <a:p>
          <a:endParaRPr lang="en-US"/>
        </a:p>
      </dgm:t>
    </dgm:pt>
    <dgm:pt modelId="{E6955644-A58F-4C3B-8886-45B5C09D7ADA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Eleven er tilstede og er aktivt med i opplæringen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E947F4E2-69DD-43A1-B249-B2CE416AFAEB}" type="parTrans" cxnId="{B1A02475-1E5F-4470-BEAD-AEE65125F43F}">
      <dgm:prSet/>
      <dgm:spPr/>
      <dgm:t>
        <a:bodyPr/>
        <a:lstStyle/>
        <a:p>
          <a:endParaRPr lang="en-US"/>
        </a:p>
      </dgm:t>
    </dgm:pt>
    <dgm:pt modelId="{3A7666E2-A075-4142-BA22-43D8BD1438E8}" type="sibTrans" cxnId="{B1A02475-1E5F-4470-BEAD-AEE65125F43F}">
      <dgm:prSet/>
      <dgm:spPr/>
      <dgm:t>
        <a:bodyPr/>
        <a:lstStyle/>
        <a:p>
          <a:endParaRPr lang="en-US"/>
        </a:p>
      </dgm:t>
    </dgm:pt>
    <dgm:pt modelId="{D8FF3731-F6D1-46E9-A230-710EC80F9D7A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Eleven reflekterer over egen læring, </a:t>
          </a: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og bruker denne forståelsen til å utvikle egne læringsstrategier.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AFAB075F-98DD-4098-91E9-35F5B9CFE4F7}" type="parTrans" cxnId="{59F2AE3F-8514-4E98-9168-894D21749F95}">
      <dgm:prSet/>
      <dgm:spPr/>
      <dgm:t>
        <a:bodyPr/>
        <a:lstStyle/>
        <a:p>
          <a:endParaRPr lang="en-US"/>
        </a:p>
      </dgm:t>
    </dgm:pt>
    <dgm:pt modelId="{E7BFD880-9905-4711-B504-022539BAF549}" type="sibTrans" cxnId="{59F2AE3F-8514-4E98-9168-894D21749F95}">
      <dgm:prSet/>
      <dgm:spPr/>
      <dgm:t>
        <a:bodyPr/>
        <a:lstStyle/>
        <a:p>
          <a:endParaRPr lang="en-US"/>
        </a:p>
      </dgm:t>
    </dgm:pt>
    <dgm:pt modelId="{6CF4EBB5-8C3A-46C4-A696-03C88093ECBD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Bidra til at skolemiljøet </a:t>
          </a: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fremmer helse, inkludering, trivsel og læring, og til at alle i skolesamfunnet har et godt arbeidsmiljø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D74199D7-9B29-42FD-BC5F-88C8668D21E5}" type="parTrans" cxnId="{ABA05774-CFFC-4660-9FB8-53FB733E3DA0}">
      <dgm:prSet/>
      <dgm:spPr/>
      <dgm:t>
        <a:bodyPr/>
        <a:lstStyle/>
        <a:p>
          <a:endParaRPr lang="en-US"/>
        </a:p>
      </dgm:t>
    </dgm:pt>
    <dgm:pt modelId="{8655EDFE-68FC-4B92-8F5D-047E1B46AF91}" type="sibTrans" cxnId="{ABA05774-CFFC-4660-9FB8-53FB733E3DA0}">
      <dgm:prSet/>
      <dgm:spPr/>
      <dgm:t>
        <a:bodyPr/>
        <a:lstStyle/>
        <a:p>
          <a:endParaRPr lang="en-US"/>
        </a:p>
      </dgm:t>
    </dgm:pt>
    <dgm:pt modelId="{93FB4588-CE2B-4A35-8951-286E03EF19CB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Være hensynsfull og høflige, og rette seg etter de lover og regler som gjelder i skolen og i samfunnet ellers.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gm:t>
    </dgm:pt>
    <dgm:pt modelId="{533DDAFD-269C-4421-AE47-7E2AD6375E05}" type="parTrans" cxnId="{E2BA1DA8-3DB8-4BED-B60A-C60FC0E42B7F}">
      <dgm:prSet/>
      <dgm:spPr/>
      <dgm:t>
        <a:bodyPr/>
        <a:lstStyle/>
        <a:p>
          <a:endParaRPr lang="en-US"/>
        </a:p>
      </dgm:t>
    </dgm:pt>
    <dgm:pt modelId="{13218565-E6B3-495C-8468-CA7A5E140434}" type="sibTrans" cxnId="{E2BA1DA8-3DB8-4BED-B60A-C60FC0E42B7F}">
      <dgm:prSet/>
      <dgm:spPr/>
      <dgm:t>
        <a:bodyPr/>
        <a:lstStyle/>
        <a:p>
          <a:endParaRPr lang="en-US"/>
        </a:p>
      </dgm:t>
    </dgm:pt>
    <dgm:pt modelId="{F4F109B7-E29D-4D3C-ABD4-A3B6D6C2F465}" type="pres">
      <dgm:prSet presAssocID="{898B7328-92D1-44D7-9D90-9D08870E9EBE}" presName="root" presStyleCnt="0">
        <dgm:presLayoutVars>
          <dgm:dir/>
          <dgm:resizeHandles val="exact"/>
        </dgm:presLayoutVars>
      </dgm:prSet>
      <dgm:spPr/>
    </dgm:pt>
    <dgm:pt modelId="{B936FE3A-55B0-48A6-815D-96A3DA56EAC0}" type="pres">
      <dgm:prSet presAssocID="{B598692F-413E-44CC-AD1B-D0C55EBCA4E8}" presName="compNode" presStyleCnt="0"/>
      <dgm:spPr/>
    </dgm:pt>
    <dgm:pt modelId="{472E7208-A2FE-49D1-B4F9-047FB4A2DAE2}" type="pres">
      <dgm:prSet presAssocID="{B598692F-413E-44CC-AD1B-D0C55EBCA4E8}" presName="bgRect" presStyleLbl="bgShp" presStyleIdx="0" presStyleCnt="5" custLinFactNeighborX="-4821" custLinFactNeighborY="1091"/>
      <dgm:spPr/>
    </dgm:pt>
    <dgm:pt modelId="{150E4501-587E-4D48-880B-21702EC29C42}" type="pres">
      <dgm:prSet presAssocID="{B598692F-413E-44CC-AD1B-D0C55EBCA4E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91EE1268-66A5-4FD4-A2CB-F1648AA46D6C}" type="pres">
      <dgm:prSet presAssocID="{B598692F-413E-44CC-AD1B-D0C55EBCA4E8}" presName="spaceRect" presStyleCnt="0"/>
      <dgm:spPr/>
    </dgm:pt>
    <dgm:pt modelId="{EF2A1522-7FF6-4F9E-B18D-22F9BB4ED20B}" type="pres">
      <dgm:prSet presAssocID="{B598692F-413E-44CC-AD1B-D0C55EBCA4E8}" presName="parTx" presStyleLbl="revTx" presStyleIdx="0" presStyleCnt="5">
        <dgm:presLayoutVars>
          <dgm:chMax val="0"/>
          <dgm:chPref val="0"/>
        </dgm:presLayoutVars>
      </dgm:prSet>
      <dgm:spPr/>
    </dgm:pt>
    <dgm:pt modelId="{168DC108-33EE-4C02-B7DA-07EC776DFA44}" type="pres">
      <dgm:prSet presAssocID="{7B192810-57FD-4F87-B6FF-58387785601F}" presName="sibTrans" presStyleCnt="0"/>
      <dgm:spPr/>
    </dgm:pt>
    <dgm:pt modelId="{0DB6A3C9-DC1D-4704-B903-533197139334}" type="pres">
      <dgm:prSet presAssocID="{E6955644-A58F-4C3B-8886-45B5C09D7ADA}" presName="compNode" presStyleCnt="0"/>
      <dgm:spPr/>
    </dgm:pt>
    <dgm:pt modelId="{C5F1F766-4684-4F54-B46D-2A51269810DD}" type="pres">
      <dgm:prSet presAssocID="{E6955644-A58F-4C3B-8886-45B5C09D7ADA}" presName="bgRect" presStyleLbl="bgShp" presStyleIdx="1" presStyleCnt="5"/>
      <dgm:spPr/>
    </dgm:pt>
    <dgm:pt modelId="{6BE1A286-924B-4A95-9A81-D0CF7F70B9C4}" type="pres">
      <dgm:prSet presAssocID="{E6955644-A58F-4C3B-8886-45B5C09D7A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erende"/>
        </a:ext>
      </dgm:extLst>
    </dgm:pt>
    <dgm:pt modelId="{7A94BE6E-6C9F-4557-A392-63CF850F6D95}" type="pres">
      <dgm:prSet presAssocID="{E6955644-A58F-4C3B-8886-45B5C09D7ADA}" presName="spaceRect" presStyleCnt="0"/>
      <dgm:spPr/>
    </dgm:pt>
    <dgm:pt modelId="{96F20099-4E13-4791-9CB3-1E998F419F26}" type="pres">
      <dgm:prSet presAssocID="{E6955644-A58F-4C3B-8886-45B5C09D7ADA}" presName="parTx" presStyleLbl="revTx" presStyleIdx="1" presStyleCnt="5">
        <dgm:presLayoutVars>
          <dgm:chMax val="0"/>
          <dgm:chPref val="0"/>
        </dgm:presLayoutVars>
      </dgm:prSet>
      <dgm:spPr/>
    </dgm:pt>
    <dgm:pt modelId="{03100A6A-9D24-4816-B379-32B738D0E0D4}" type="pres">
      <dgm:prSet presAssocID="{3A7666E2-A075-4142-BA22-43D8BD1438E8}" presName="sibTrans" presStyleCnt="0"/>
      <dgm:spPr/>
    </dgm:pt>
    <dgm:pt modelId="{581C1D63-3DE9-4130-8F9F-22CE9367545C}" type="pres">
      <dgm:prSet presAssocID="{D8FF3731-F6D1-46E9-A230-710EC80F9D7A}" presName="compNode" presStyleCnt="0"/>
      <dgm:spPr/>
    </dgm:pt>
    <dgm:pt modelId="{B4DAFB74-57E6-4FD3-A76D-C13238B4002C}" type="pres">
      <dgm:prSet presAssocID="{D8FF3731-F6D1-46E9-A230-710EC80F9D7A}" presName="bgRect" presStyleLbl="bgShp" presStyleIdx="2" presStyleCnt="5" custScaleX="99439"/>
      <dgm:spPr/>
    </dgm:pt>
    <dgm:pt modelId="{1D438713-60AE-4FA7-B9ED-BFCC435D972D}" type="pres">
      <dgm:prSet presAssocID="{D8FF3731-F6D1-46E9-A230-710EC80F9D7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BE834B9F-4493-4787-9F99-24F7D2C62073}" type="pres">
      <dgm:prSet presAssocID="{D8FF3731-F6D1-46E9-A230-710EC80F9D7A}" presName="spaceRect" presStyleCnt="0"/>
      <dgm:spPr/>
    </dgm:pt>
    <dgm:pt modelId="{DCD6C604-FEC2-478E-8A80-B5B415CE5D4F}" type="pres">
      <dgm:prSet presAssocID="{D8FF3731-F6D1-46E9-A230-710EC80F9D7A}" presName="parTx" presStyleLbl="revTx" presStyleIdx="2" presStyleCnt="5">
        <dgm:presLayoutVars>
          <dgm:chMax val="0"/>
          <dgm:chPref val="0"/>
        </dgm:presLayoutVars>
      </dgm:prSet>
      <dgm:spPr/>
    </dgm:pt>
    <dgm:pt modelId="{9497DD2E-BBEA-40C9-9CB3-38277C467E62}" type="pres">
      <dgm:prSet presAssocID="{E7BFD880-9905-4711-B504-022539BAF549}" presName="sibTrans" presStyleCnt="0"/>
      <dgm:spPr/>
    </dgm:pt>
    <dgm:pt modelId="{B68E703F-A2FE-45CF-8B43-E95199986711}" type="pres">
      <dgm:prSet presAssocID="{6CF4EBB5-8C3A-46C4-A696-03C88093ECBD}" presName="compNode" presStyleCnt="0"/>
      <dgm:spPr/>
    </dgm:pt>
    <dgm:pt modelId="{089E80EB-0D8C-436B-9930-BDBBC36FCDD6}" type="pres">
      <dgm:prSet presAssocID="{6CF4EBB5-8C3A-46C4-A696-03C88093ECBD}" presName="bgRect" presStyleLbl="bgShp" presStyleIdx="3" presStyleCnt="5"/>
      <dgm:spPr/>
    </dgm:pt>
    <dgm:pt modelId="{C4ACF89D-BFD8-4FCD-9B87-83B559BF36A3}" type="pres">
      <dgm:prSet presAssocID="{6CF4EBB5-8C3A-46C4-A696-03C88093ECB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ærer"/>
        </a:ext>
      </dgm:extLst>
    </dgm:pt>
    <dgm:pt modelId="{FDD7E1B3-306E-4401-8EA1-1B9DB32F8F39}" type="pres">
      <dgm:prSet presAssocID="{6CF4EBB5-8C3A-46C4-A696-03C88093ECBD}" presName="spaceRect" presStyleCnt="0"/>
      <dgm:spPr/>
    </dgm:pt>
    <dgm:pt modelId="{13E8C924-0CFF-4975-A1C1-85B407DED47F}" type="pres">
      <dgm:prSet presAssocID="{6CF4EBB5-8C3A-46C4-A696-03C88093ECBD}" presName="parTx" presStyleLbl="revTx" presStyleIdx="3" presStyleCnt="5">
        <dgm:presLayoutVars>
          <dgm:chMax val="0"/>
          <dgm:chPref val="0"/>
        </dgm:presLayoutVars>
      </dgm:prSet>
      <dgm:spPr/>
    </dgm:pt>
    <dgm:pt modelId="{420E817E-B709-46C7-9B36-B073AAB04CDD}" type="pres">
      <dgm:prSet presAssocID="{8655EDFE-68FC-4B92-8F5D-047E1B46AF91}" presName="sibTrans" presStyleCnt="0"/>
      <dgm:spPr/>
    </dgm:pt>
    <dgm:pt modelId="{4B4FA3D3-D29E-4E4D-975C-D3C264F07D32}" type="pres">
      <dgm:prSet presAssocID="{93FB4588-CE2B-4A35-8951-286E03EF19CB}" presName="compNode" presStyleCnt="0"/>
      <dgm:spPr/>
    </dgm:pt>
    <dgm:pt modelId="{807EEDB7-2BB4-4F08-82F9-56B6F136D1BE}" type="pres">
      <dgm:prSet presAssocID="{93FB4588-CE2B-4A35-8951-286E03EF19CB}" presName="bgRect" presStyleLbl="bgShp" presStyleIdx="4" presStyleCnt="5" custScaleY="142260"/>
      <dgm:spPr/>
    </dgm:pt>
    <dgm:pt modelId="{509C355D-2126-4ACD-A6EF-26BE382DA22C}" type="pres">
      <dgm:prSet presAssocID="{93FB4588-CE2B-4A35-8951-286E03EF19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lkoblinger"/>
        </a:ext>
      </dgm:extLst>
    </dgm:pt>
    <dgm:pt modelId="{000C56A4-6898-42C9-B5E6-DB508CB29C31}" type="pres">
      <dgm:prSet presAssocID="{93FB4588-CE2B-4A35-8951-286E03EF19CB}" presName="spaceRect" presStyleCnt="0"/>
      <dgm:spPr/>
    </dgm:pt>
    <dgm:pt modelId="{82444D61-B658-4187-9CFC-8718AEC8976B}" type="pres">
      <dgm:prSet presAssocID="{93FB4588-CE2B-4A35-8951-286E03EF19CB}" presName="parTx" presStyleLbl="revTx" presStyleIdx="4" presStyleCnt="5" custScaleY="153503">
        <dgm:presLayoutVars>
          <dgm:chMax val="0"/>
          <dgm:chPref val="0"/>
        </dgm:presLayoutVars>
      </dgm:prSet>
      <dgm:spPr/>
    </dgm:pt>
  </dgm:ptLst>
  <dgm:cxnLst>
    <dgm:cxn modelId="{B6408B31-7E9C-40ED-A446-FCF7DD715B2A}" type="presOf" srcId="{D8FF3731-F6D1-46E9-A230-710EC80F9D7A}" destId="{DCD6C604-FEC2-478E-8A80-B5B415CE5D4F}" srcOrd="0" destOrd="0" presId="urn:microsoft.com/office/officeart/2018/2/layout/IconVerticalSolidList"/>
    <dgm:cxn modelId="{59F2AE3F-8514-4E98-9168-894D21749F95}" srcId="{898B7328-92D1-44D7-9D90-9D08870E9EBE}" destId="{D8FF3731-F6D1-46E9-A230-710EC80F9D7A}" srcOrd="2" destOrd="0" parTransId="{AFAB075F-98DD-4098-91E9-35F5B9CFE4F7}" sibTransId="{E7BFD880-9905-4711-B504-022539BAF549}"/>
    <dgm:cxn modelId="{A239E751-F09B-4C51-B7C1-D1A466E37EBE}" type="presOf" srcId="{E6955644-A58F-4C3B-8886-45B5C09D7ADA}" destId="{96F20099-4E13-4791-9CB3-1E998F419F26}" srcOrd="0" destOrd="0" presId="urn:microsoft.com/office/officeart/2018/2/layout/IconVerticalSolidList"/>
    <dgm:cxn modelId="{39E76E54-05E8-43B4-8CFE-F18C8DFA00B4}" type="presOf" srcId="{898B7328-92D1-44D7-9D90-9D08870E9EBE}" destId="{F4F109B7-E29D-4D3C-ABD4-A3B6D6C2F465}" srcOrd="0" destOrd="0" presId="urn:microsoft.com/office/officeart/2018/2/layout/IconVerticalSolidList"/>
    <dgm:cxn modelId="{ABA05774-CFFC-4660-9FB8-53FB733E3DA0}" srcId="{898B7328-92D1-44D7-9D90-9D08870E9EBE}" destId="{6CF4EBB5-8C3A-46C4-A696-03C88093ECBD}" srcOrd="3" destOrd="0" parTransId="{D74199D7-9B29-42FD-BC5F-88C8668D21E5}" sibTransId="{8655EDFE-68FC-4B92-8F5D-047E1B46AF91}"/>
    <dgm:cxn modelId="{B1A02475-1E5F-4470-BEAD-AEE65125F43F}" srcId="{898B7328-92D1-44D7-9D90-9D08870E9EBE}" destId="{E6955644-A58F-4C3B-8886-45B5C09D7ADA}" srcOrd="1" destOrd="0" parTransId="{E947F4E2-69DD-43A1-B249-B2CE416AFAEB}" sibTransId="{3A7666E2-A075-4142-BA22-43D8BD1438E8}"/>
    <dgm:cxn modelId="{99F12A92-ED6C-4466-A406-43782A9187C3}" type="presOf" srcId="{B598692F-413E-44CC-AD1B-D0C55EBCA4E8}" destId="{EF2A1522-7FF6-4F9E-B18D-22F9BB4ED20B}" srcOrd="0" destOrd="0" presId="urn:microsoft.com/office/officeart/2018/2/layout/IconVerticalSolidList"/>
    <dgm:cxn modelId="{E2BA1DA8-3DB8-4BED-B60A-C60FC0E42B7F}" srcId="{898B7328-92D1-44D7-9D90-9D08870E9EBE}" destId="{93FB4588-CE2B-4A35-8951-286E03EF19CB}" srcOrd="4" destOrd="0" parTransId="{533DDAFD-269C-4421-AE47-7E2AD6375E05}" sibTransId="{13218565-E6B3-495C-8468-CA7A5E140434}"/>
    <dgm:cxn modelId="{B607C4CC-384C-47BC-BD43-0F109AB83C62}" type="presOf" srcId="{93FB4588-CE2B-4A35-8951-286E03EF19CB}" destId="{82444D61-B658-4187-9CFC-8718AEC8976B}" srcOrd="0" destOrd="0" presId="urn:microsoft.com/office/officeart/2018/2/layout/IconVerticalSolidList"/>
    <dgm:cxn modelId="{B93989E0-097E-4622-95B9-2BB799FC3B25}" srcId="{898B7328-92D1-44D7-9D90-9D08870E9EBE}" destId="{B598692F-413E-44CC-AD1B-D0C55EBCA4E8}" srcOrd="0" destOrd="0" parTransId="{FF078610-3E00-4CE1-B61A-AB63273FEE33}" sibTransId="{7B192810-57FD-4F87-B6FF-58387785601F}"/>
    <dgm:cxn modelId="{5DE409EB-3C4E-4382-A793-2B9AA0F23ADF}" type="presOf" srcId="{6CF4EBB5-8C3A-46C4-A696-03C88093ECBD}" destId="{13E8C924-0CFF-4975-A1C1-85B407DED47F}" srcOrd="0" destOrd="0" presId="urn:microsoft.com/office/officeart/2018/2/layout/IconVerticalSolidList"/>
    <dgm:cxn modelId="{2FB57984-6EF7-4592-831D-11A117341C71}" type="presParOf" srcId="{F4F109B7-E29D-4D3C-ABD4-A3B6D6C2F465}" destId="{B936FE3A-55B0-48A6-815D-96A3DA56EAC0}" srcOrd="0" destOrd="0" presId="urn:microsoft.com/office/officeart/2018/2/layout/IconVerticalSolidList"/>
    <dgm:cxn modelId="{9E99EC67-78B5-44E7-BF6F-85BFC2EB8B44}" type="presParOf" srcId="{B936FE3A-55B0-48A6-815D-96A3DA56EAC0}" destId="{472E7208-A2FE-49D1-B4F9-047FB4A2DAE2}" srcOrd="0" destOrd="0" presId="urn:microsoft.com/office/officeart/2018/2/layout/IconVerticalSolidList"/>
    <dgm:cxn modelId="{C0540247-7AFB-4EE8-BD0C-D204BE53C5C5}" type="presParOf" srcId="{B936FE3A-55B0-48A6-815D-96A3DA56EAC0}" destId="{150E4501-587E-4D48-880B-21702EC29C42}" srcOrd="1" destOrd="0" presId="urn:microsoft.com/office/officeart/2018/2/layout/IconVerticalSolidList"/>
    <dgm:cxn modelId="{F9E65B62-EBA7-4E4B-9D52-0E4AC7E77B29}" type="presParOf" srcId="{B936FE3A-55B0-48A6-815D-96A3DA56EAC0}" destId="{91EE1268-66A5-4FD4-A2CB-F1648AA46D6C}" srcOrd="2" destOrd="0" presId="urn:microsoft.com/office/officeart/2018/2/layout/IconVerticalSolidList"/>
    <dgm:cxn modelId="{912EC576-2601-4622-A876-F263E63A348F}" type="presParOf" srcId="{B936FE3A-55B0-48A6-815D-96A3DA56EAC0}" destId="{EF2A1522-7FF6-4F9E-B18D-22F9BB4ED20B}" srcOrd="3" destOrd="0" presId="urn:microsoft.com/office/officeart/2018/2/layout/IconVerticalSolidList"/>
    <dgm:cxn modelId="{8A7F74E3-0D15-4032-9CF7-2479E8E06921}" type="presParOf" srcId="{F4F109B7-E29D-4D3C-ABD4-A3B6D6C2F465}" destId="{168DC108-33EE-4C02-B7DA-07EC776DFA44}" srcOrd="1" destOrd="0" presId="urn:microsoft.com/office/officeart/2018/2/layout/IconVerticalSolidList"/>
    <dgm:cxn modelId="{4F304B4E-8E90-48C7-B66A-6BBE705A4C17}" type="presParOf" srcId="{F4F109B7-E29D-4D3C-ABD4-A3B6D6C2F465}" destId="{0DB6A3C9-DC1D-4704-B903-533197139334}" srcOrd="2" destOrd="0" presId="urn:microsoft.com/office/officeart/2018/2/layout/IconVerticalSolidList"/>
    <dgm:cxn modelId="{F86EE083-1B82-4E46-BA1E-88C7983265F0}" type="presParOf" srcId="{0DB6A3C9-DC1D-4704-B903-533197139334}" destId="{C5F1F766-4684-4F54-B46D-2A51269810DD}" srcOrd="0" destOrd="0" presId="urn:microsoft.com/office/officeart/2018/2/layout/IconVerticalSolidList"/>
    <dgm:cxn modelId="{8AD1DBC6-B517-4E2B-BB9B-574FE5B506BA}" type="presParOf" srcId="{0DB6A3C9-DC1D-4704-B903-533197139334}" destId="{6BE1A286-924B-4A95-9A81-D0CF7F70B9C4}" srcOrd="1" destOrd="0" presId="urn:microsoft.com/office/officeart/2018/2/layout/IconVerticalSolidList"/>
    <dgm:cxn modelId="{C0F5214B-0627-4058-81D4-650AC58E69A0}" type="presParOf" srcId="{0DB6A3C9-DC1D-4704-B903-533197139334}" destId="{7A94BE6E-6C9F-4557-A392-63CF850F6D95}" srcOrd="2" destOrd="0" presId="urn:microsoft.com/office/officeart/2018/2/layout/IconVerticalSolidList"/>
    <dgm:cxn modelId="{B09B3E7A-0A81-484B-98F9-F4B5C1DB0119}" type="presParOf" srcId="{0DB6A3C9-DC1D-4704-B903-533197139334}" destId="{96F20099-4E13-4791-9CB3-1E998F419F26}" srcOrd="3" destOrd="0" presId="urn:microsoft.com/office/officeart/2018/2/layout/IconVerticalSolidList"/>
    <dgm:cxn modelId="{21516318-E717-4672-80B3-EE06E4EEC871}" type="presParOf" srcId="{F4F109B7-E29D-4D3C-ABD4-A3B6D6C2F465}" destId="{03100A6A-9D24-4816-B379-32B738D0E0D4}" srcOrd="3" destOrd="0" presId="urn:microsoft.com/office/officeart/2018/2/layout/IconVerticalSolidList"/>
    <dgm:cxn modelId="{EB2BCE7A-A4F3-45FA-B512-D424AA887026}" type="presParOf" srcId="{F4F109B7-E29D-4D3C-ABD4-A3B6D6C2F465}" destId="{581C1D63-3DE9-4130-8F9F-22CE9367545C}" srcOrd="4" destOrd="0" presId="urn:microsoft.com/office/officeart/2018/2/layout/IconVerticalSolidList"/>
    <dgm:cxn modelId="{8654114B-29F0-41F9-8672-3CA0639F2F76}" type="presParOf" srcId="{581C1D63-3DE9-4130-8F9F-22CE9367545C}" destId="{B4DAFB74-57E6-4FD3-A76D-C13238B4002C}" srcOrd="0" destOrd="0" presId="urn:microsoft.com/office/officeart/2018/2/layout/IconVerticalSolidList"/>
    <dgm:cxn modelId="{227F419E-2B0F-4C94-BE1E-C6CACB8A92C5}" type="presParOf" srcId="{581C1D63-3DE9-4130-8F9F-22CE9367545C}" destId="{1D438713-60AE-4FA7-B9ED-BFCC435D972D}" srcOrd="1" destOrd="0" presId="urn:microsoft.com/office/officeart/2018/2/layout/IconVerticalSolidList"/>
    <dgm:cxn modelId="{F36268CB-C87E-4E04-A84E-D95319EBAEF8}" type="presParOf" srcId="{581C1D63-3DE9-4130-8F9F-22CE9367545C}" destId="{BE834B9F-4493-4787-9F99-24F7D2C62073}" srcOrd="2" destOrd="0" presId="urn:microsoft.com/office/officeart/2018/2/layout/IconVerticalSolidList"/>
    <dgm:cxn modelId="{3A8A6FDC-D8B4-45DC-874E-2033D0EB6FD6}" type="presParOf" srcId="{581C1D63-3DE9-4130-8F9F-22CE9367545C}" destId="{DCD6C604-FEC2-478E-8A80-B5B415CE5D4F}" srcOrd="3" destOrd="0" presId="urn:microsoft.com/office/officeart/2018/2/layout/IconVerticalSolidList"/>
    <dgm:cxn modelId="{10C5DFEE-81A5-4CDE-80B9-B98130DD3087}" type="presParOf" srcId="{F4F109B7-E29D-4D3C-ABD4-A3B6D6C2F465}" destId="{9497DD2E-BBEA-40C9-9CB3-38277C467E62}" srcOrd="5" destOrd="0" presId="urn:microsoft.com/office/officeart/2018/2/layout/IconVerticalSolidList"/>
    <dgm:cxn modelId="{15C3C0E6-3EE9-4FBA-B3D4-766A9DE1C571}" type="presParOf" srcId="{F4F109B7-E29D-4D3C-ABD4-A3B6D6C2F465}" destId="{B68E703F-A2FE-45CF-8B43-E95199986711}" srcOrd="6" destOrd="0" presId="urn:microsoft.com/office/officeart/2018/2/layout/IconVerticalSolidList"/>
    <dgm:cxn modelId="{6AC8077A-1208-4CD7-94ED-46DFB14B15BE}" type="presParOf" srcId="{B68E703F-A2FE-45CF-8B43-E95199986711}" destId="{089E80EB-0D8C-436B-9930-BDBBC36FCDD6}" srcOrd="0" destOrd="0" presId="urn:microsoft.com/office/officeart/2018/2/layout/IconVerticalSolidList"/>
    <dgm:cxn modelId="{4F3E1458-8D44-4AC3-AF5F-F2F9E2AF4CA7}" type="presParOf" srcId="{B68E703F-A2FE-45CF-8B43-E95199986711}" destId="{C4ACF89D-BFD8-4FCD-9B87-83B559BF36A3}" srcOrd="1" destOrd="0" presId="urn:microsoft.com/office/officeart/2018/2/layout/IconVerticalSolidList"/>
    <dgm:cxn modelId="{05FD620C-EB2F-4872-8D4C-2EA2FA6F9EC3}" type="presParOf" srcId="{B68E703F-A2FE-45CF-8B43-E95199986711}" destId="{FDD7E1B3-306E-4401-8EA1-1B9DB32F8F39}" srcOrd="2" destOrd="0" presId="urn:microsoft.com/office/officeart/2018/2/layout/IconVerticalSolidList"/>
    <dgm:cxn modelId="{66527139-D9E6-466D-98FC-5F60B9608704}" type="presParOf" srcId="{B68E703F-A2FE-45CF-8B43-E95199986711}" destId="{13E8C924-0CFF-4975-A1C1-85B407DED47F}" srcOrd="3" destOrd="0" presId="urn:microsoft.com/office/officeart/2018/2/layout/IconVerticalSolidList"/>
    <dgm:cxn modelId="{4623D07D-746E-4652-8D09-7A86F189C5B5}" type="presParOf" srcId="{F4F109B7-E29D-4D3C-ABD4-A3B6D6C2F465}" destId="{420E817E-B709-46C7-9B36-B073AAB04CDD}" srcOrd="7" destOrd="0" presId="urn:microsoft.com/office/officeart/2018/2/layout/IconVerticalSolidList"/>
    <dgm:cxn modelId="{F7661050-5208-40AF-B2E6-27F0AAED11D7}" type="presParOf" srcId="{F4F109B7-E29D-4D3C-ABD4-A3B6D6C2F465}" destId="{4B4FA3D3-D29E-4E4D-975C-D3C264F07D32}" srcOrd="8" destOrd="0" presId="urn:microsoft.com/office/officeart/2018/2/layout/IconVerticalSolidList"/>
    <dgm:cxn modelId="{B8522CA0-91BC-48A8-A067-B0F5DE74CF89}" type="presParOf" srcId="{4B4FA3D3-D29E-4E4D-975C-D3C264F07D32}" destId="{807EEDB7-2BB4-4F08-82F9-56B6F136D1BE}" srcOrd="0" destOrd="0" presId="urn:microsoft.com/office/officeart/2018/2/layout/IconVerticalSolidList"/>
    <dgm:cxn modelId="{BAD6B3AD-D4D7-4BA5-9188-C1BEEDD5D7EC}" type="presParOf" srcId="{4B4FA3D3-D29E-4E4D-975C-D3C264F07D32}" destId="{509C355D-2126-4ACD-A6EF-26BE382DA22C}" srcOrd="1" destOrd="0" presId="urn:microsoft.com/office/officeart/2018/2/layout/IconVerticalSolidList"/>
    <dgm:cxn modelId="{BCB27F83-AC6C-4344-A77C-A1E8F9D79E28}" type="presParOf" srcId="{4B4FA3D3-D29E-4E4D-975C-D3C264F07D32}" destId="{000C56A4-6898-42C9-B5E6-DB508CB29C31}" srcOrd="2" destOrd="0" presId="urn:microsoft.com/office/officeart/2018/2/layout/IconVerticalSolidList"/>
    <dgm:cxn modelId="{ED9F34BF-DCE6-4E69-8E63-5CB6A238090B}" type="presParOf" srcId="{4B4FA3D3-D29E-4E4D-975C-D3C264F07D32}" destId="{82444D61-B658-4187-9CFC-8718AEC897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E7208-A2FE-49D1-B4F9-047FB4A2DAE2}">
      <dsp:nvSpPr>
        <dsp:cNvPr id="0" name=""/>
        <dsp:cNvSpPr/>
      </dsp:nvSpPr>
      <dsp:spPr>
        <a:xfrm>
          <a:off x="0" y="103744"/>
          <a:ext cx="6621454" cy="10024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E4501-587E-4D48-880B-21702EC29C42}">
      <dsp:nvSpPr>
        <dsp:cNvPr id="0" name=""/>
        <dsp:cNvSpPr/>
      </dsp:nvSpPr>
      <dsp:spPr>
        <a:xfrm>
          <a:off x="303247" y="230887"/>
          <a:ext cx="551897" cy="5513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A1522-7FF6-4F9E-B18D-22F9BB4ED20B}">
      <dsp:nvSpPr>
        <dsp:cNvPr id="0" name=""/>
        <dsp:cNvSpPr/>
      </dsp:nvSpPr>
      <dsp:spPr>
        <a:xfrm>
          <a:off x="1158391" y="5331"/>
          <a:ext cx="5445223" cy="1033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10" tIns="109410" rIns="109410" bIns="10941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/>
            <a:t>Elevene kan forvente av oss</a:t>
          </a:r>
          <a:endParaRPr lang="en-US" sz="2400" b="1" kern="1200" dirty="0"/>
        </a:p>
      </dsp:txBody>
      <dsp:txXfrm>
        <a:off x="1158391" y="5331"/>
        <a:ext cx="5445223" cy="1033797"/>
      </dsp:txXfrm>
    </dsp:sp>
    <dsp:sp modelId="{C5F1F766-4684-4F54-B46D-2A51269810DD}">
      <dsp:nvSpPr>
        <dsp:cNvPr id="0" name=""/>
        <dsp:cNvSpPr/>
      </dsp:nvSpPr>
      <dsp:spPr>
        <a:xfrm>
          <a:off x="0" y="1297578"/>
          <a:ext cx="6621454" cy="10024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1A286-924B-4A95-9A81-D0CF7F70B9C4}">
      <dsp:nvSpPr>
        <dsp:cNvPr id="0" name=""/>
        <dsp:cNvSpPr/>
      </dsp:nvSpPr>
      <dsp:spPr>
        <a:xfrm>
          <a:off x="303247" y="1523134"/>
          <a:ext cx="551897" cy="5513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20099-4E13-4791-9CB3-1E998F419F26}">
      <dsp:nvSpPr>
        <dsp:cNvPr id="0" name=""/>
        <dsp:cNvSpPr/>
      </dsp:nvSpPr>
      <dsp:spPr>
        <a:xfrm>
          <a:off x="1158391" y="1297578"/>
          <a:ext cx="5445223" cy="1033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10" tIns="109410" rIns="109410" bIns="1094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Opplæring som tar utgangspunkt i det arbeidslivet eleven skal utdanne seg mot. 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58391" y="1297578"/>
        <a:ext cx="5445223" cy="1033797"/>
      </dsp:txXfrm>
    </dsp:sp>
    <dsp:sp modelId="{B4DAFB74-57E6-4FD3-A76D-C13238B4002C}">
      <dsp:nvSpPr>
        <dsp:cNvPr id="0" name=""/>
        <dsp:cNvSpPr/>
      </dsp:nvSpPr>
      <dsp:spPr>
        <a:xfrm>
          <a:off x="0" y="2589825"/>
          <a:ext cx="6621454" cy="10024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38713-60AE-4FA7-B9ED-BFCC435D972D}">
      <dsp:nvSpPr>
        <dsp:cNvPr id="0" name=""/>
        <dsp:cNvSpPr/>
      </dsp:nvSpPr>
      <dsp:spPr>
        <a:xfrm>
          <a:off x="303247" y="2815380"/>
          <a:ext cx="551897" cy="5513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6C604-FEC2-478E-8A80-B5B415CE5D4F}">
      <dsp:nvSpPr>
        <dsp:cNvPr id="0" name=""/>
        <dsp:cNvSpPr/>
      </dsp:nvSpPr>
      <dsp:spPr>
        <a:xfrm>
          <a:off x="1158391" y="2589825"/>
          <a:ext cx="5445223" cy="1033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10" tIns="109410" rIns="109410" bIns="1094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Vi skal være med å legge grunnlag for at eleven blir en stolt, praktisk og reflektert fagarbeider som kan bidra i arbeidslivet, samfunnet og sin egen hverdag. 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58391" y="2589825"/>
        <a:ext cx="5445223" cy="1033797"/>
      </dsp:txXfrm>
    </dsp:sp>
    <dsp:sp modelId="{089E80EB-0D8C-436B-9930-BDBBC36FCDD6}">
      <dsp:nvSpPr>
        <dsp:cNvPr id="0" name=""/>
        <dsp:cNvSpPr/>
      </dsp:nvSpPr>
      <dsp:spPr>
        <a:xfrm>
          <a:off x="0" y="3799778"/>
          <a:ext cx="6621454" cy="10024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CF89D-BFD8-4FCD-9B87-83B559BF36A3}">
      <dsp:nvSpPr>
        <dsp:cNvPr id="0" name=""/>
        <dsp:cNvSpPr/>
      </dsp:nvSpPr>
      <dsp:spPr>
        <a:xfrm>
          <a:off x="303247" y="4107627"/>
          <a:ext cx="551897" cy="5513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8C924-0CFF-4975-A1C1-85B407DED47F}">
      <dsp:nvSpPr>
        <dsp:cNvPr id="0" name=""/>
        <dsp:cNvSpPr/>
      </dsp:nvSpPr>
      <dsp:spPr>
        <a:xfrm>
          <a:off x="1158391" y="3882071"/>
          <a:ext cx="5445223" cy="1033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10" tIns="109410" rIns="109410" bIns="1094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Vi skal møte eleven med respekt og forventninger, der vi sammen utvikler en tilpasset opplæring som gir mestring.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58391" y="3882071"/>
        <a:ext cx="5445223" cy="1033797"/>
      </dsp:txXfrm>
    </dsp:sp>
    <dsp:sp modelId="{807EEDB7-2BB4-4F08-82F9-56B6F136D1BE}">
      <dsp:nvSpPr>
        <dsp:cNvPr id="0" name=""/>
        <dsp:cNvSpPr/>
      </dsp:nvSpPr>
      <dsp:spPr>
        <a:xfrm>
          <a:off x="0" y="5239052"/>
          <a:ext cx="6621454" cy="14261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C355D-2126-4ACD-A6EF-26BE382DA22C}">
      <dsp:nvSpPr>
        <dsp:cNvPr id="0" name=""/>
        <dsp:cNvSpPr/>
      </dsp:nvSpPr>
      <dsp:spPr>
        <a:xfrm>
          <a:off x="303247" y="5676430"/>
          <a:ext cx="551897" cy="55135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44D61-B658-4187-9CFC-8718AEC8976B}">
      <dsp:nvSpPr>
        <dsp:cNvPr id="0" name=""/>
        <dsp:cNvSpPr/>
      </dsp:nvSpPr>
      <dsp:spPr>
        <a:xfrm>
          <a:off x="1158391" y="5174318"/>
          <a:ext cx="5445223" cy="1586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10" tIns="109410" rIns="109410" bIns="1094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Opplæringen skal legge grunnlag for at eleven øker sin faglige og sosiale kompetanse, slik at eleven kan bidra, medvirke og videreutvikle seg i arbeidslivet og samfunnet.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58391" y="5174318"/>
        <a:ext cx="5445223" cy="1586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E7208-A2FE-49D1-B4F9-047FB4A2DAE2}">
      <dsp:nvSpPr>
        <dsp:cNvPr id="0" name=""/>
        <dsp:cNvSpPr/>
      </dsp:nvSpPr>
      <dsp:spPr>
        <a:xfrm>
          <a:off x="0" y="16488"/>
          <a:ext cx="6592823" cy="1016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E4501-587E-4D48-880B-21702EC29C42}">
      <dsp:nvSpPr>
        <dsp:cNvPr id="0" name=""/>
        <dsp:cNvSpPr/>
      </dsp:nvSpPr>
      <dsp:spPr>
        <a:xfrm>
          <a:off x="307345" y="234007"/>
          <a:ext cx="559355" cy="5588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A1522-7FF6-4F9E-B18D-22F9BB4ED20B}">
      <dsp:nvSpPr>
        <dsp:cNvPr id="0" name=""/>
        <dsp:cNvSpPr/>
      </dsp:nvSpPr>
      <dsp:spPr>
        <a:xfrm>
          <a:off x="1174045" y="5403"/>
          <a:ext cx="5400697" cy="10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89" tIns="110889" rIns="110889" bIns="11088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/>
            <a:t>Hva vi forventer av eleven</a:t>
          </a:r>
          <a:endParaRPr lang="en-US" sz="2400" b="1" kern="1200"/>
        </a:p>
      </dsp:txBody>
      <dsp:txXfrm>
        <a:off x="1174045" y="5403"/>
        <a:ext cx="5400697" cy="1047767"/>
      </dsp:txXfrm>
    </dsp:sp>
    <dsp:sp modelId="{C5F1F766-4684-4F54-B46D-2A51269810DD}">
      <dsp:nvSpPr>
        <dsp:cNvPr id="0" name=""/>
        <dsp:cNvSpPr/>
      </dsp:nvSpPr>
      <dsp:spPr>
        <a:xfrm>
          <a:off x="0" y="1315113"/>
          <a:ext cx="6592823" cy="1016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1A286-924B-4A95-9A81-D0CF7F70B9C4}">
      <dsp:nvSpPr>
        <dsp:cNvPr id="0" name=""/>
        <dsp:cNvSpPr/>
      </dsp:nvSpPr>
      <dsp:spPr>
        <a:xfrm>
          <a:off x="307345" y="1543717"/>
          <a:ext cx="559355" cy="5588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20099-4E13-4791-9CB3-1E998F419F26}">
      <dsp:nvSpPr>
        <dsp:cNvPr id="0" name=""/>
        <dsp:cNvSpPr/>
      </dsp:nvSpPr>
      <dsp:spPr>
        <a:xfrm>
          <a:off x="1174045" y="1315113"/>
          <a:ext cx="5400697" cy="10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89" tIns="110889" rIns="110889" bIns="1108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Eleven er tilstede og er aktivt med i opplæringen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74045" y="1315113"/>
        <a:ext cx="5400697" cy="1047767"/>
      </dsp:txXfrm>
    </dsp:sp>
    <dsp:sp modelId="{B4DAFB74-57E6-4FD3-A76D-C13238B4002C}">
      <dsp:nvSpPr>
        <dsp:cNvPr id="0" name=""/>
        <dsp:cNvSpPr/>
      </dsp:nvSpPr>
      <dsp:spPr>
        <a:xfrm>
          <a:off x="0" y="2624822"/>
          <a:ext cx="6519060" cy="1016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38713-60AE-4FA7-B9ED-BFCC435D972D}">
      <dsp:nvSpPr>
        <dsp:cNvPr id="0" name=""/>
        <dsp:cNvSpPr/>
      </dsp:nvSpPr>
      <dsp:spPr>
        <a:xfrm>
          <a:off x="288956" y="2853426"/>
          <a:ext cx="559355" cy="5588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6C604-FEC2-478E-8A80-B5B415CE5D4F}">
      <dsp:nvSpPr>
        <dsp:cNvPr id="0" name=""/>
        <dsp:cNvSpPr/>
      </dsp:nvSpPr>
      <dsp:spPr>
        <a:xfrm>
          <a:off x="1155656" y="2624822"/>
          <a:ext cx="5400697" cy="10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89" tIns="110889" rIns="110889" bIns="1108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Eleven reflekterer over egen læring, </a:t>
          </a: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og bruker denne forståelsen til å utvikle egne læringsstrategier.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55656" y="2624822"/>
        <a:ext cx="5400697" cy="1047767"/>
      </dsp:txXfrm>
    </dsp:sp>
    <dsp:sp modelId="{089E80EB-0D8C-436B-9930-BDBBC36FCDD6}">
      <dsp:nvSpPr>
        <dsp:cNvPr id="0" name=""/>
        <dsp:cNvSpPr/>
      </dsp:nvSpPr>
      <dsp:spPr>
        <a:xfrm>
          <a:off x="0" y="3934532"/>
          <a:ext cx="6592823" cy="1016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CF89D-BFD8-4FCD-9B87-83B559BF36A3}">
      <dsp:nvSpPr>
        <dsp:cNvPr id="0" name=""/>
        <dsp:cNvSpPr/>
      </dsp:nvSpPr>
      <dsp:spPr>
        <a:xfrm>
          <a:off x="307345" y="4163135"/>
          <a:ext cx="559355" cy="5588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8C924-0CFF-4975-A1C1-85B407DED47F}">
      <dsp:nvSpPr>
        <dsp:cNvPr id="0" name=""/>
        <dsp:cNvSpPr/>
      </dsp:nvSpPr>
      <dsp:spPr>
        <a:xfrm>
          <a:off x="1174045" y="3934532"/>
          <a:ext cx="5400697" cy="10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89" tIns="110889" rIns="110889" bIns="1108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Bidra til at skolemiljøet </a:t>
          </a: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fremmer helse, inkludering, trivsel og læring, og til at alle i skolesamfunnet har et godt arbeidsmiljø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74045" y="3934532"/>
        <a:ext cx="5400697" cy="1047767"/>
      </dsp:txXfrm>
    </dsp:sp>
    <dsp:sp modelId="{807EEDB7-2BB4-4F08-82F9-56B6F136D1BE}">
      <dsp:nvSpPr>
        <dsp:cNvPr id="0" name=""/>
        <dsp:cNvSpPr/>
      </dsp:nvSpPr>
      <dsp:spPr>
        <a:xfrm>
          <a:off x="0" y="5309850"/>
          <a:ext cx="6592823" cy="14453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C355D-2126-4ACD-A6EF-26BE382DA22C}">
      <dsp:nvSpPr>
        <dsp:cNvPr id="0" name=""/>
        <dsp:cNvSpPr/>
      </dsp:nvSpPr>
      <dsp:spPr>
        <a:xfrm>
          <a:off x="307345" y="5753139"/>
          <a:ext cx="559355" cy="5588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44D61-B658-4187-9CFC-8718AEC8976B}">
      <dsp:nvSpPr>
        <dsp:cNvPr id="0" name=""/>
        <dsp:cNvSpPr/>
      </dsp:nvSpPr>
      <dsp:spPr>
        <a:xfrm>
          <a:off x="1174045" y="5244241"/>
          <a:ext cx="5400697" cy="1608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89" tIns="110889" rIns="110889" bIns="1108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+mn-ea"/>
              <a:cs typeface="+mn-cs"/>
            </a:rPr>
            <a:t>Være hensynsfull og høflige, og rette seg etter de lover og regler som gjelder i skolen og i samfunnet ellers.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/>
            <a:ea typeface="+mn-ea"/>
            <a:cs typeface="+mn-cs"/>
          </a:endParaRPr>
        </a:p>
      </dsp:txBody>
      <dsp:txXfrm>
        <a:off x="1174045" y="5244241"/>
        <a:ext cx="5400697" cy="160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F7828-E235-4109-BDBA-F07FC24728DF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E93A0-CE20-4A91-9B44-2AD740ADF0C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107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C2805-92E0-469F-9087-21B2CDFEC09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47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C2805-92E0-469F-9087-21B2CDFEC09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9066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17C-FAB6-4BE9-B7AF-732F862499E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400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167F6B-E638-B559-4F8C-98697974CDF2}"/>
              </a:ext>
            </a:extLst>
          </p:cNvPr>
          <p:cNvSpPr/>
          <p:nvPr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2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07D02593-3F70-751A-25E1-5867A417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6" y="819165"/>
            <a:ext cx="2663727" cy="71655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5FB16F1-1EE8-4D3B-88A2-A493557A1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92702"/>
            <a:ext cx="10515601" cy="211578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56FE78-5F53-46CA-9941-9ADDB621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200560"/>
            <a:ext cx="10515601" cy="13855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CF3C85-6C0C-45C2-8DDB-743694B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06.11.2025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F66373-3B7B-4945-868B-05809A95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F2FE77-5F61-4B30-AF9D-2B98FEEE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0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34198-4568-488A-88BD-EEE42095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D93029-CD10-450F-B4B1-31547DB5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D4D657-277E-430F-AD81-03D6A935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pPr/>
              <a:t>06.11.2025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AA2AE-3FE1-4D65-9C63-D2F1A5FC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F7687-F855-4031-93D1-879D49FA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817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7B7BD8-5887-4FF4-B567-EBDCF8FF5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24D446-5067-4070-9143-D3CBF006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24792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3781F3-6661-475A-8536-46928C32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pPr/>
              <a:t>06.11.2025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AD5D99-365A-47E3-8D37-E8EDE300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ECA96E-82E9-4C13-BD84-9E9C0908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431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30DA7-9335-4E46-9D83-420FC8BE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CC9872-E4D6-4729-80A2-7FA451248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566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4C5C33-0EC6-416F-9FED-B905746D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E329F5-FA29-4C37-A90C-58A8BB5A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4DB3E-5BB2-449A-836D-41ECA9D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76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699C5C-A0C1-E91B-F612-8C12C89779FE}"/>
              </a:ext>
            </a:extLst>
          </p:cNvPr>
          <p:cNvSpPr/>
          <p:nvPr/>
        </p:nvSpPr>
        <p:spPr>
          <a:xfrm>
            <a:off x="0" y="0"/>
            <a:ext cx="12192000" cy="6864566"/>
          </a:xfrm>
          <a:prstGeom prst="rect">
            <a:avLst/>
          </a:prstGeom>
          <a:solidFill>
            <a:srgbClr val="0082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DF03F7-47D2-4877-AC0A-7688E621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31CA81-E160-44B0-9B09-C692BA66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99669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DFEFA9-8ACF-4E16-90FE-BFCB7FCD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06.11.2025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B20001-282F-4522-9EFF-D58281A0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C8F343-FEA5-4C86-82E5-14F87474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BB2B8519-FE19-09E8-FCF5-710B32883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93" y="5789733"/>
            <a:ext cx="1477751" cy="3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2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FFB490-A0CF-49D4-8077-470CDBD4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6BB0B-C5F9-4A85-A411-E471F454B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7532E-3195-4ACC-86DC-E80302843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F47C6B-B370-4C90-9024-AE409FC2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C0D8A6-DB8D-4804-96E0-E4C863F9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4FA741-8081-4331-A638-192B777F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01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9A8A7-6FE4-4DE0-B7AF-582FB71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08D989-E242-4369-936D-63DF837E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A7E22A-E1CB-4C22-9E6C-B495F5FB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8D5030-0534-4B66-97ED-8F27E3AC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DC1207-99F2-4870-9FC0-404BEE62E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2C29777-B62C-40C2-82A1-39E336EA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4FBCCE-9547-42CE-B859-3D0BA2C9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D93BC5-9A96-442F-94F8-7BC7B4E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9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E97353-65B1-45D8-A4A1-9F999D7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F752D4-D5C1-4D83-A1B0-D4434A9E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89A836-AE22-48B2-9FDE-A2E01D9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8F98E1-A198-4A85-A1A8-21B230C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74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5E71CAA-387C-408D-AAB9-5A3648D1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3FCBA4-A28C-462F-919D-93245657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C3F32E-D2E4-488F-82C3-9767AE87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373A2-8227-45DE-A8C5-70102339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4FB4E-2108-4131-846B-367FEFC3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024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0D9D36-EE8F-45DE-9B91-9D9074555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32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B524CA-745F-4AC4-89A5-11412CA1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08DFA5-DCEB-413C-B6DA-7EE03E9A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D4325A-F722-4DCD-8530-C3211F5A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19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7F5C5-84A2-452D-A4F4-18E32522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B7D057-224F-4DB6-AC96-7117AE1C3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32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564CCD-795B-454B-AB0A-D114F9E7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3FC0AB-8656-40E4-858B-E1B34FB5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DEBF97-1FC0-4D5B-85FD-B421103F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D3E6DAC-CCCF-4CE2-8091-8CD81CA6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0969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3B3E75E-2741-44D0-A59D-CE517F62942A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6390C31-2FDB-4F0F-9A34-71F2A5E9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148BFB-E633-4D94-BACF-7268B29C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1620F2-F337-4AA8-A484-6EFDE69D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583DEDF-007E-439E-B245-CB326C4BBF91}" type="datetimeFigureOut">
              <a:rPr lang="nb-NO" smtClean="0"/>
              <a:pPr/>
              <a:t>06.11.2025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6F4E6-30AC-47DF-AACB-6B620CCC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E93409-E736-42E8-A73A-F269D95F7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12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Picture 32">
            <a:extLst>
              <a:ext uri="{FF2B5EF4-FFF2-40B4-BE49-F238E27FC236}">
                <a16:creationId xmlns:a16="http://schemas.microsoft.com/office/drawing/2014/main" id="{EFA2788C-69E4-D469-21ED-420D0CF424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93" y="5789732"/>
            <a:ext cx="1477751" cy="3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2400" kern="1200">
          <a:solidFill>
            <a:srgbClr val="003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2000" kern="1200">
          <a:solidFill>
            <a:srgbClr val="003B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udir.no/utdanningslopet/videregaende-opplaring/felles-for-fagopplaringen/yrkesfagleg-fordjuping/yrkesfaglig-fordypning-for-de-yrkesfaglige-utdanningsprogrammene-yff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olitiet.no/rad/trygg-nettbruk/delbart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fk.no/strommen-vgs/for-elever/elevtjenester/alle-elever-har-rett-til-et-trygt-og-godt-skolemilj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DD1314-85D3-DDB5-BFCD-42946764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36" y="713232"/>
            <a:ext cx="3932237" cy="3118104"/>
          </a:xfrm>
        </p:spPr>
        <p:txBody>
          <a:bodyPr anchor="b">
            <a:normAutofit/>
          </a:bodyPr>
          <a:lstStyle/>
          <a:p>
            <a:pPr algn="ctr"/>
            <a:r>
              <a:rPr lang="nb-NO" sz="4400" b="1" dirty="0"/>
              <a:t>Velkommen til foreldremøte</a:t>
            </a:r>
            <a:br>
              <a:rPr lang="nb-NO" sz="4400" b="1" dirty="0"/>
            </a:br>
            <a:r>
              <a:rPr lang="nb-NO" sz="4400" b="1" dirty="0"/>
              <a:t>EL og TEK</a:t>
            </a:r>
            <a:br>
              <a:rPr lang="nb-NO" sz="4400" b="1" dirty="0"/>
            </a:br>
            <a:r>
              <a:rPr lang="nb-NO" sz="4400" b="1" dirty="0"/>
              <a:t>Vg1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5447500-F48F-ADAA-B570-23AFDBE1B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356" y="4449279"/>
            <a:ext cx="3932237" cy="698794"/>
          </a:xfrm>
        </p:spPr>
        <p:txBody>
          <a:bodyPr>
            <a:normAutofit/>
          </a:bodyPr>
          <a:lstStyle/>
          <a:p>
            <a:pPr algn="ctr"/>
            <a:r>
              <a:rPr lang="nb-NO" sz="3600" b="1" dirty="0"/>
              <a:t>06.11.25</a:t>
            </a:r>
          </a:p>
        </p:txBody>
      </p:sp>
      <p:pic>
        <p:nvPicPr>
          <p:cNvPr id="4" name="Bilde 3" descr="Et bilde som inneholder snø, konstruksjon, utendørs, tre&#10;&#10;KI-generert innhold kan være feil.">
            <a:extLst>
              <a:ext uri="{FF2B5EF4-FFF2-40B4-BE49-F238E27FC236}">
                <a16:creationId xmlns:a16="http://schemas.microsoft.com/office/drawing/2014/main" id="{E08F1517-527C-1FB7-3E4F-71D1223E4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7"/>
          <a:stretch>
            <a:fillRect/>
          </a:stretch>
        </p:blipFill>
        <p:spPr bwMode="auto">
          <a:xfrm>
            <a:off x="5183188" y="236524"/>
            <a:ext cx="7008812" cy="6384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05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712A0-01B3-9182-8327-62140AAA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CA92BA-0773-5DAC-1F80-2721AFE32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7" y="2039983"/>
            <a:ext cx="10515601" cy="867132"/>
          </a:xfrm>
        </p:spPr>
        <p:txBody>
          <a:bodyPr>
            <a:normAutofit/>
          </a:bodyPr>
          <a:lstStyle/>
          <a:p>
            <a:r>
              <a:rPr lang="nb-NO" sz="4400" b="1" dirty="0"/>
              <a:t>Gratulerer med et godt yrkesvalg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9BB9347-D2D8-AF04-8B1B-69E88C705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323470"/>
            <a:ext cx="10515601" cy="26307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Du har tatt et viktig valg!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Det er  og kommer til å være mangel på faglærte i teknologiske fag</a:t>
            </a:r>
          </a:p>
          <a:p>
            <a:r>
              <a:rPr lang="nb-NO" sz="1900" dirty="0"/>
              <a:t>	NHOs kompetansebarometer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/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7346B74A-BBF5-9730-E543-7ACFA8FE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5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192C7-6BD6-FC73-ADF0-A8209590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652D90-EAFA-8724-7015-B8DD671E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18" y="1335406"/>
            <a:ext cx="10515600" cy="4882515"/>
          </a:xfrm>
        </p:spPr>
        <p:txBody>
          <a:bodyPr>
            <a:normAutofit/>
          </a:bodyPr>
          <a:lstStyle/>
          <a:p>
            <a:r>
              <a:rPr lang="nb-NO" sz="3200" dirty="0"/>
              <a:t>Vg1 6 klasser</a:t>
            </a:r>
            <a:br>
              <a:rPr lang="nb-NO" sz="3200" dirty="0"/>
            </a:br>
            <a:r>
              <a:rPr lang="nb-NO" sz="3200" dirty="0"/>
              <a:t>Vg2 Elektrofag 4 klasser</a:t>
            </a:r>
            <a:br>
              <a:rPr lang="nb-NO" sz="3200" dirty="0"/>
            </a:br>
            <a:r>
              <a:rPr lang="nb-NO" sz="3200" dirty="0"/>
              <a:t>Vg2 Automasjon 3 klasser</a:t>
            </a:r>
            <a:br>
              <a:rPr lang="nb-NO" sz="3200" dirty="0"/>
            </a:br>
            <a:r>
              <a:rPr lang="nb-NO" sz="3200" dirty="0"/>
              <a:t>Vg3 Automasjon 2 klasser</a:t>
            </a:r>
            <a:br>
              <a:rPr lang="nb-NO" sz="3200" dirty="0"/>
            </a:br>
            <a:r>
              <a:rPr lang="nb-NO" sz="3200" dirty="0"/>
              <a:t>Vg1 Voksne 2 klasser</a:t>
            </a:r>
            <a:br>
              <a:rPr lang="nb-NO" sz="3200" dirty="0"/>
            </a:br>
            <a:r>
              <a:rPr lang="nb-NO" sz="3200" dirty="0"/>
              <a:t>Vg2 Voksne Elektrofag 2 klasser</a:t>
            </a:r>
            <a:br>
              <a:rPr lang="nb-NO" sz="3200" dirty="0"/>
            </a:br>
            <a:r>
              <a:rPr lang="nb-NO" sz="3200" dirty="0"/>
              <a:t>Vg3 Voksne Elektrofag 3 klasser</a:t>
            </a:r>
            <a:br>
              <a:rPr lang="nb-NO" sz="3200" dirty="0"/>
            </a:br>
            <a:r>
              <a:rPr lang="nb-NO" sz="3200" dirty="0"/>
              <a:t>Kurs for bransjen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46A76C-4F40-948A-08DC-DCA0E19BB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018" y="640079"/>
            <a:ext cx="9372854" cy="611817"/>
          </a:xfrm>
        </p:spPr>
        <p:txBody>
          <a:bodyPr>
            <a:noAutofit/>
          </a:bodyPr>
          <a:lstStyle/>
          <a:p>
            <a:r>
              <a:rPr lang="nb-NO" sz="4000" b="1" dirty="0"/>
              <a:t>Elektro og datateknologi</a:t>
            </a:r>
          </a:p>
        </p:txBody>
      </p:sp>
    </p:spTree>
    <p:extLst>
      <p:ext uri="{BB962C8B-B14F-4D97-AF65-F5344CB8AC3E}">
        <p14:creationId xmlns:p14="http://schemas.microsoft.com/office/powerpoint/2010/main" val="103289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E914A-6942-B6EA-7C98-D5817529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ED7422-6E01-43D0-3B39-CFFA909B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18" y="1335407"/>
            <a:ext cx="10515600" cy="4059554"/>
          </a:xfrm>
        </p:spPr>
        <p:txBody>
          <a:bodyPr>
            <a:normAutofit/>
          </a:bodyPr>
          <a:lstStyle/>
          <a:p>
            <a:r>
              <a:rPr lang="nb-NO" sz="3200" dirty="0"/>
              <a:t>Vg1 6 klasser</a:t>
            </a:r>
            <a:br>
              <a:rPr lang="nb-NO" sz="3200" dirty="0"/>
            </a:br>
            <a:r>
              <a:rPr lang="nb-NO" sz="3200" dirty="0"/>
              <a:t>Vg2 Industriteknologi 2 klasser</a:t>
            </a:r>
            <a:br>
              <a:rPr lang="nb-NO" sz="3200" dirty="0"/>
            </a:br>
            <a:r>
              <a:rPr lang="nb-NO" sz="3200" dirty="0"/>
              <a:t>Vg2 Bilskade, -lakk og karosseri 2 klasser</a:t>
            </a:r>
            <a:br>
              <a:rPr lang="nb-NO" sz="3200" dirty="0"/>
            </a:br>
            <a:r>
              <a:rPr lang="nb-NO" sz="3200" dirty="0"/>
              <a:t>Vg2 Kjøretøy 2 klasser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Kurs for bransjen for praksiskandidater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7767B24-7909-6BDF-7DD6-FF7D01B9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018" y="640079"/>
            <a:ext cx="9372854" cy="611817"/>
          </a:xfrm>
        </p:spPr>
        <p:txBody>
          <a:bodyPr>
            <a:noAutofit/>
          </a:bodyPr>
          <a:lstStyle/>
          <a:p>
            <a:r>
              <a:rPr lang="nb-NO" sz="4000" b="1" dirty="0"/>
              <a:t>Teknologi og industrifag</a:t>
            </a:r>
          </a:p>
        </p:txBody>
      </p:sp>
    </p:spTree>
    <p:extLst>
      <p:ext uri="{BB962C8B-B14F-4D97-AF65-F5344CB8AC3E}">
        <p14:creationId xmlns:p14="http://schemas.microsoft.com/office/powerpoint/2010/main" val="77049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511A1-2F3B-35EE-512F-1B4DB5415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8E9873-8B7A-8386-BE14-45054A61A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655935"/>
            <a:ext cx="10515601" cy="867132"/>
          </a:xfrm>
        </p:spPr>
        <p:txBody>
          <a:bodyPr>
            <a:normAutofit/>
          </a:bodyPr>
          <a:lstStyle/>
          <a:p>
            <a:r>
              <a:rPr lang="nb-NO" sz="4400" dirty="0"/>
              <a:t>Yrkesfagopplæring – hva betyr det?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578C930-FEB2-62C4-1F42-FC6810AB6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2937933"/>
            <a:ext cx="10515601" cy="33866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Å gå yrkesfag er en utdanning med fokus på praktisk arbeid som knyttes opp mot teori i valgt programområde (yrke)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Det gjennomføres opplæring i bedrift, på verksteder og selvfølgelig i klasserom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Man øver seg på reelle arbeidsoppgaver gjennom skoleåret, både på skolen og ute i praksis i bedrift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Det er fokus både på faglig og sosial læring hvor helhetlig kompetanse er i fokus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Skolens oppgave er å legge til rette for at du kan utvikle deg til en kompetent fagarbeider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96AA603D-F689-F5CB-3C40-2A29F5D9E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8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75CA7-6965-A9EB-5E7C-0C80111F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792260-333F-70F5-507F-06E096350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655935"/>
            <a:ext cx="10515601" cy="867132"/>
          </a:xfrm>
        </p:spPr>
        <p:txBody>
          <a:bodyPr>
            <a:normAutofit/>
          </a:bodyPr>
          <a:lstStyle/>
          <a:p>
            <a:r>
              <a:rPr lang="nb-NO" sz="4400" dirty="0"/>
              <a:t>Yrkesfaglig fordypning (YFF) - praksis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89D514-1BCA-94AF-6A2D-23F2E047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2730501"/>
            <a:ext cx="10515601" cy="3594100"/>
          </a:xfrm>
        </p:spPr>
        <p:txBody>
          <a:bodyPr>
            <a:normAutofit/>
          </a:bodyPr>
          <a:lstStyle/>
          <a:p>
            <a:r>
              <a:rPr lang="nb-NO" dirty="0"/>
              <a:t>Formålet med YFF er å gjøre det mulig å veksle mellom læringsarenaer og gi elevene mulighet til å oppleve realistiske arbeidssituasjoner i læringsarbeidet.</a:t>
            </a:r>
          </a:p>
          <a:p>
            <a:r>
              <a:rPr lang="nb-NO" dirty="0"/>
              <a:t>Faget skal introdusere elevene for arbeidslivet og gi regionalt og lokalt arbeidsliv mulighet til å definere innholdet i opplæringen i tråd med lokale kompetansebehov.</a:t>
            </a:r>
          </a:p>
          <a:p>
            <a:r>
              <a:rPr lang="nb-NO" sz="1800" dirty="0"/>
              <a:t>Kilde: </a:t>
            </a:r>
            <a:r>
              <a:rPr lang="nb-NO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Yrkesfaglig fordypning for de yrkesfaglige utdanningsprogrammene (YFF) | udir.no</a:t>
            </a:r>
            <a:endParaRPr lang="nb-NO" sz="1800" dirty="0"/>
          </a:p>
          <a:p>
            <a:endParaRPr lang="nb-NO" sz="1800" dirty="0"/>
          </a:p>
          <a:p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6B15C94D-ABDC-BFF5-4C23-44C34F031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70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37252-B671-F950-D76B-16E8D6F7C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B13151-DC90-9C8F-D0A1-CCF7DE632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46201"/>
            <a:ext cx="10515601" cy="1202267"/>
          </a:xfrm>
        </p:spPr>
        <p:txBody>
          <a:bodyPr>
            <a:normAutofit/>
          </a:bodyPr>
          <a:lstStyle/>
          <a:p>
            <a:r>
              <a:rPr lang="nb-NO" sz="4400" dirty="0"/>
              <a:t>Vurderingsgrunnlag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3B97331-DC89-D154-AF48-539AEF375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2548468"/>
            <a:ext cx="10515601" cy="42079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For å ha grunnlag for å sette karakter til 1. termin og standpunkt må lærer ha tilstrekkelig vurderingsgrunnlag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Vurderingsgrunnlaget skal være bredt og i alle fagets hovedområder for å kunne sette standpunkt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Hvis eleven er mye borte kan det bli fare for manglende vurderingsgrunnlag </a:t>
            </a:r>
            <a:r>
              <a:rPr lang="nb-NO" u="sng" dirty="0"/>
              <a:t>selv om alt fravær etter 10% er dokumentert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I praksis betyr det at en elev som har dokumentert fraværet sitt, men ikke vært til stede i stor nok del av faget, kan vurderingsgrunnlaget være mangelfullt og føre til at det ikke kan settes halvårs- eller standpunktkarakter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ACCE5446-52B1-F0D4-6B88-457D227B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0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34AABC-C239-0084-0605-A44DF6BA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6969"/>
            <a:ext cx="10515600" cy="1837944"/>
          </a:xfrm>
        </p:spPr>
        <p:txBody>
          <a:bodyPr/>
          <a:lstStyle/>
          <a:p>
            <a:r>
              <a:rPr lang="nb-NO" dirty="0"/>
              <a:t>Elevmedvirkning</a:t>
            </a:r>
            <a:br>
              <a:rPr lang="nb-NO" dirty="0"/>
            </a:br>
            <a:r>
              <a:rPr lang="nb-NO" dirty="0"/>
              <a:t>Eleven som ressurs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A84051E-4A41-D474-8230-3633A174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63" y="1128609"/>
            <a:ext cx="6791937" cy="55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0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2A71E-8282-CACF-9246-D31F78EC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2D2654-25D1-89AF-8F25-9D921B38A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46201"/>
            <a:ext cx="10515601" cy="1202267"/>
          </a:xfrm>
        </p:spPr>
        <p:txBody>
          <a:bodyPr>
            <a:normAutofit/>
          </a:bodyPr>
          <a:lstStyle/>
          <a:p>
            <a:r>
              <a:rPr lang="nb-NO" sz="4400" dirty="0"/>
              <a:t>Deling av bilder på sosiale medier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F28077E-E587-4924-EC15-2DF400D4C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2768599"/>
            <a:ext cx="10515601" cy="347133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/>
          </a:p>
          <a:p>
            <a:r>
              <a:rPr lang="nb-NO" dirty="0"/>
              <a:t>Åndsverksloven §104 – Retten til eget bilde er tydelig på at, fotografi som avbilder en person, ikke kan gjengis eller vises offentlig uten samtykke av den avbildede.</a:t>
            </a:r>
          </a:p>
          <a:p>
            <a:endParaRPr lang="nb-NO" dirty="0"/>
          </a:p>
          <a:p>
            <a:r>
              <a:rPr lang="nb-NO" dirty="0"/>
              <a:t>Deling av bilder uten samtykke er ikke lov og kan straffes med bot eller fengsel! Heller ikke i lukkede grupper på sosiale medier er det lov å dele bilder. 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hlinkClick r:id="rId2"/>
              </a:rPr>
              <a:t>Delbart? - Politiet.no</a:t>
            </a:r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922A9575-83BC-DDEB-78FA-D0D3446A3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6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29D6E7-21F3-F1B3-2AA0-382A9996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69377"/>
          </a:xfrm>
        </p:spPr>
        <p:txBody>
          <a:bodyPr/>
          <a:lstStyle/>
          <a:p>
            <a:r>
              <a:rPr lang="nb-NO" dirty="0"/>
              <a:t>Mobilfrie timer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6315F5E-1E42-0D76-BE3D-38B1B778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973" y="1554540"/>
            <a:ext cx="3130699" cy="29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7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72B0-6656-25F6-FC1B-94A39DAB0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7A6A2-B7A7-286E-BA00-F0752630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46201"/>
            <a:ext cx="6358468" cy="1202267"/>
          </a:xfrm>
        </p:spPr>
        <p:txBody>
          <a:bodyPr>
            <a:normAutofit/>
          </a:bodyPr>
          <a:lstStyle/>
          <a:p>
            <a:r>
              <a:rPr lang="nb-NO" sz="4400" dirty="0"/>
              <a:t>Tobakksfri skole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0B7FC59-466D-C80A-2D22-A7FFB93AE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600" y="2768599"/>
            <a:ext cx="7145868" cy="347133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r>
              <a:rPr lang="nb-NO" sz="2800" dirty="0"/>
              <a:t>På alle videregående skoler, også her, er det forbud mot å benytte seg av: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err="1"/>
              <a:t>Vape</a:t>
            </a: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Snus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Sigarettrøyking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DFE054FC-9C68-7BB9-4318-A5291160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A5D21C1-10AA-5821-9F47-A9661A4A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39" y="1693436"/>
            <a:ext cx="3447151" cy="48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8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7484C5-3684-4AB9-3B90-C8F6436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5929"/>
            <a:ext cx="10515600" cy="4471416"/>
          </a:xfrm>
        </p:spPr>
        <p:txBody>
          <a:bodyPr>
            <a:normAutofit fontScale="90000"/>
          </a:bodyPr>
          <a:lstStyle/>
          <a:p>
            <a:pPr marL="0" indent="0"/>
            <a:br>
              <a:rPr lang="nb-NO" sz="3600" b="1" dirty="0"/>
            </a:br>
            <a:br>
              <a:rPr lang="nb-NO" sz="3600" b="1" dirty="0"/>
            </a:br>
            <a:br>
              <a:rPr lang="nb-NO" sz="3600" b="1" dirty="0"/>
            </a:br>
            <a:br>
              <a:rPr lang="nb-NO" sz="3600" b="1" dirty="0"/>
            </a:br>
            <a:r>
              <a:rPr lang="nb-NO" sz="3600" b="1" dirty="0"/>
              <a:t>Elever ca. 1 000</a:t>
            </a:r>
            <a:br>
              <a:rPr lang="nb-NO" sz="3600" b="1" dirty="0">
                <a:solidFill>
                  <a:schemeClr val="tx1"/>
                </a:solidFill>
              </a:rPr>
            </a:br>
            <a:br>
              <a:rPr lang="nb-NO" sz="3600" b="1" dirty="0">
                <a:solidFill>
                  <a:schemeClr val="tx1"/>
                </a:solidFill>
              </a:rPr>
            </a:br>
            <a:r>
              <a:rPr lang="nb-NO" sz="3600" b="1" dirty="0"/>
              <a:t>Utdanningsprogram</a:t>
            </a:r>
            <a:br>
              <a:rPr lang="nb-NO" sz="3600" b="1" dirty="0"/>
            </a:br>
            <a:r>
              <a:rPr lang="nb-NO" sz="3600" dirty="0"/>
              <a:t>Elektro ungdom/voksne</a:t>
            </a:r>
            <a:br>
              <a:rPr lang="nb-NO" sz="3600" dirty="0"/>
            </a:br>
            <a:r>
              <a:rPr lang="nb-NO" sz="3600" dirty="0"/>
              <a:t>Teknologi- industrifag </a:t>
            </a:r>
            <a:br>
              <a:rPr lang="nb-NO" sz="3600" dirty="0"/>
            </a:br>
            <a:r>
              <a:rPr lang="nb-NO" sz="3600" dirty="0"/>
              <a:t>Helse- og oppvekst ungdom/voksne</a:t>
            </a:r>
            <a:br>
              <a:rPr lang="nb-NO" sz="3600" dirty="0"/>
            </a:br>
            <a:r>
              <a:rPr lang="nb-NO" sz="3600" dirty="0"/>
              <a:t>Kombinasjonsklasser for unge nyankomne flyktninger</a:t>
            </a:r>
            <a:br>
              <a:rPr lang="nb-NO" sz="3600" dirty="0"/>
            </a:br>
            <a:r>
              <a:rPr lang="nb-NO" sz="3600" dirty="0" err="1"/>
              <a:t>Lærlingeklasser</a:t>
            </a:r>
            <a:br>
              <a:rPr lang="nb-NO" sz="3600" dirty="0"/>
            </a:br>
            <a:r>
              <a:rPr lang="nb-NO" sz="3600" dirty="0"/>
              <a:t>Vg3 i skole på elektro og helsefag</a:t>
            </a:r>
            <a:br>
              <a:rPr lang="nb-NO" dirty="0">
                <a:ea typeface="Calibri Light"/>
                <a:cs typeface="Calibri Light"/>
              </a:rPr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1B0B94E-91C4-0976-20D6-FA174584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316736" y="410655"/>
            <a:ext cx="9436608" cy="768921"/>
          </a:xfrm>
        </p:spPr>
        <p:txBody>
          <a:bodyPr>
            <a:normAutofit/>
          </a:bodyPr>
          <a:lstStyle/>
          <a:p>
            <a:r>
              <a:rPr lang="nb-NO" sz="4400" b="1" dirty="0"/>
              <a:t>Skolen vår</a:t>
            </a:r>
          </a:p>
        </p:txBody>
      </p:sp>
    </p:spTree>
    <p:extLst>
      <p:ext uri="{BB962C8B-B14F-4D97-AF65-F5344CB8AC3E}">
        <p14:creationId xmlns:p14="http://schemas.microsoft.com/office/powerpoint/2010/main" val="1822375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75197-A0D8-10B1-FDAA-3FE7854F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608E6D-3AA0-C788-9921-53D2AA52E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46201"/>
            <a:ext cx="10515601" cy="1202267"/>
          </a:xfrm>
        </p:spPr>
        <p:txBody>
          <a:bodyPr>
            <a:normAutofit/>
          </a:bodyPr>
          <a:lstStyle/>
          <a:p>
            <a:r>
              <a:rPr lang="nb-NO" sz="4400" dirty="0"/>
              <a:t>Nye fraværsregler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A8E3213-C5C6-6B17-532E-DFC16958B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2548468"/>
            <a:ext cx="10515601" cy="4207931"/>
          </a:xfrm>
        </p:spPr>
        <p:txBody>
          <a:bodyPr>
            <a:normAutofit/>
          </a:bodyPr>
          <a:lstStyle/>
          <a:p>
            <a:r>
              <a:rPr lang="nb-NO" dirty="0"/>
              <a:t>Ved helserelatert fravær er det kommet en endring.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Fravær på grunn av kortvarig sykdom (forkjølelse, omgangssyke eller lignende) skal ikke dokumenteres med annet enn egenmelding før man har nådd 10% fravær i et fag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 elev under 18 må foresatte sende beskjed til kontaktlærer (</a:t>
            </a:r>
            <a:r>
              <a:rPr lang="nb-NO" dirty="0" err="1"/>
              <a:t>sms</a:t>
            </a:r>
            <a:r>
              <a:rPr lang="nb-NO" dirty="0"/>
              <a:t>, epost, chat)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Når man nærmer seg 10% fravær på årsbasis vil det bli sendt ut et varsel om at  man står i fare for å ikke få karakter i faget på grunn av fravær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Eleven har et ansvar for å følge opp sitt eget fravær og må fremskaffe dokumentasjon når fraværsgrensen på 10% er nådd og man blir syk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Snakk med kontaktlærer så tidlig som mulig!</a:t>
            </a:r>
          </a:p>
          <a:p>
            <a:endParaRPr lang="nb-NO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59A03F5C-DE4D-F330-942E-9E39D20A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589C4-A597-318C-0B21-3385440D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16868E-6F0D-46D1-2A9A-5F66F934B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46201"/>
            <a:ext cx="10515601" cy="1202267"/>
          </a:xfrm>
        </p:spPr>
        <p:txBody>
          <a:bodyPr>
            <a:normAutofit/>
          </a:bodyPr>
          <a:lstStyle/>
          <a:p>
            <a:r>
              <a:rPr lang="nb-NO" sz="4400" dirty="0"/>
              <a:t>Rådgiver for </a:t>
            </a:r>
            <a:r>
              <a:rPr lang="nb-NO" sz="4400" dirty="0" err="1"/>
              <a:t>elektofag</a:t>
            </a:r>
            <a:r>
              <a:rPr lang="nb-NO" sz="4400" dirty="0"/>
              <a:t> og Vg1 TEK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7FB958D-AF75-84B2-E423-8B4B7A9C3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2548468"/>
            <a:ext cx="10515601" cy="42079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Jorunn Carlsen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kontor</a:t>
            </a:r>
            <a:r>
              <a:rPr lang="en-US" dirty="0"/>
              <a:t> I 3. </a:t>
            </a:r>
            <a:r>
              <a:rPr lang="en-US" dirty="0" err="1"/>
              <a:t>etasje</a:t>
            </a:r>
            <a:r>
              <a:rPr lang="en-US" dirty="0"/>
              <a:t> I B-</a:t>
            </a:r>
            <a:r>
              <a:rPr lang="en-US" dirty="0" err="1"/>
              <a:t>bygget</a:t>
            </a:r>
            <a:endParaRPr lang="en-US" dirty="0"/>
          </a:p>
          <a:p>
            <a:r>
              <a:rPr lang="en-US" dirty="0"/>
              <a:t>    Hun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nås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chat i teams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epost</a:t>
            </a:r>
            <a:r>
              <a:rPr lang="en-US" dirty="0"/>
              <a:t>: Jorunnc@afk.no</a:t>
            </a:r>
            <a:endParaRPr lang="nb-NO" sz="1800" dirty="0"/>
          </a:p>
          <a:p>
            <a:r>
              <a:rPr lang="nb-NO" dirty="0"/>
              <a:t>    Hun kan bidra med karriereveiledning og </a:t>
            </a:r>
            <a:r>
              <a:rPr lang="nb-NO" dirty="0" err="1"/>
              <a:t>sosialpedagogisk</a:t>
            </a:r>
            <a:r>
              <a:rPr lang="nb-NO" dirty="0"/>
              <a:t> rådgivning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Hjelpe den enkelte elv til å finne seg til rette i opplæringen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Personlig, sosial eller emosjonelle vansker som har noe å </a:t>
            </a:r>
          </a:p>
          <a:p>
            <a:r>
              <a:rPr lang="nb-NO" dirty="0"/>
              <a:t>    si for opplæringen og sosiale forhold på skolen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Hjelpe med å klarlegge problemene og omfanget av dem</a:t>
            </a: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9DBE47AE-A2A9-4FA7-B663-10DC57BC6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63" y="931199"/>
            <a:ext cx="3447151" cy="5447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43BD56-A8CE-24A9-259A-8ED0DD30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656" y="3520440"/>
            <a:ext cx="2090928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3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3E5965EB-665E-DAB0-02CA-41CA26C5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r="2" b="24171"/>
          <a:stretch/>
        </p:blipFill>
        <p:spPr>
          <a:xfrm>
            <a:off x="984885" y="414337"/>
            <a:ext cx="3686175" cy="3783013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564E1DC-ECB8-EC87-78EE-37C970014688}"/>
              </a:ext>
            </a:extLst>
          </p:cNvPr>
          <p:cNvSpPr txBox="1"/>
          <p:nvPr/>
        </p:nvSpPr>
        <p:spPr>
          <a:xfrm>
            <a:off x="984884" y="3679444"/>
            <a:ext cx="3686175" cy="7572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nb-NO" sz="3200" dirty="0">
                <a:solidFill>
                  <a:srgbClr val="FFFFFF"/>
                </a:solidFill>
              </a:rPr>
              <a:t>Tommy Blaaflat</a:t>
            </a:r>
          </a:p>
        </p:txBody>
      </p:sp>
      <p:pic>
        <p:nvPicPr>
          <p:cNvPr id="7" name="Bilde 6" descr="Et bilde som inneholder person, vegg, innendørs, mann&#10;&#10;Automatisk generert beskrivelse">
            <a:extLst>
              <a:ext uri="{FF2B5EF4-FFF2-40B4-BE49-F238E27FC236}">
                <a16:creationId xmlns:a16="http://schemas.microsoft.com/office/drawing/2014/main" id="{8C46E411-A6E3-3569-E186-C0DA8782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-1" b="23808"/>
          <a:stretch/>
        </p:blipFill>
        <p:spPr>
          <a:xfrm>
            <a:off x="6480865" y="414337"/>
            <a:ext cx="3773488" cy="3783013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6521397-FC37-0E9A-0638-C33F9F362163}"/>
              </a:ext>
            </a:extLst>
          </p:cNvPr>
          <p:cNvSpPr txBox="1"/>
          <p:nvPr/>
        </p:nvSpPr>
        <p:spPr>
          <a:xfrm>
            <a:off x="5634198" y="3614738"/>
            <a:ext cx="3773488" cy="7572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nb-NO" sz="3200" dirty="0">
                <a:solidFill>
                  <a:srgbClr val="FFFFFF"/>
                </a:solidFill>
              </a:rPr>
              <a:t>Roy Gjertvik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217DAC-9023-004A-2B41-DD7223C36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371976"/>
            <a:ext cx="11139854" cy="1613957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nb-NO" b="1" kern="1200" dirty="0">
                <a:latin typeface="+mj-lt"/>
                <a:ea typeface="+mj-ea"/>
                <a:cs typeface="+mj-cs"/>
              </a:rPr>
              <a:t>Miljøarbeidere ved Strømmen VGS</a:t>
            </a:r>
          </a:p>
        </p:txBody>
      </p:sp>
    </p:spTree>
    <p:extLst>
      <p:ext uri="{BB962C8B-B14F-4D97-AF65-F5344CB8AC3E}">
        <p14:creationId xmlns:p14="http://schemas.microsoft.com/office/powerpoint/2010/main" val="176639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774E8-8C44-F745-BCFB-600AB525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76AF5C65-2818-4976-7ECF-E3D2AFAD1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  <p:pic>
        <p:nvPicPr>
          <p:cNvPr id="9" name="Bilde 8" descr="Et bilde som inneholder person, kvinne, smilende, dame&#10;&#10;Automatisk generert beskrivelse">
            <a:extLst>
              <a:ext uri="{FF2B5EF4-FFF2-40B4-BE49-F238E27FC236}">
                <a16:creationId xmlns:a16="http://schemas.microsoft.com/office/drawing/2014/main" id="{8924B316-5D43-0674-3D39-1A744D47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13" y="2354488"/>
            <a:ext cx="1854304" cy="2872555"/>
          </a:xfrm>
          <a:prstGeom prst="rect">
            <a:avLst/>
          </a:prstGeom>
        </p:spPr>
      </p:pic>
      <p:pic>
        <p:nvPicPr>
          <p:cNvPr id="10" name="Bilde 3" descr="Et bilde som inneholder tekst, person, smilende, poserer&#10;&#10;Automatisk generert beskrivelse">
            <a:extLst>
              <a:ext uri="{FF2B5EF4-FFF2-40B4-BE49-F238E27FC236}">
                <a16:creationId xmlns:a16="http://schemas.microsoft.com/office/drawing/2014/main" id="{69487DF5-B463-E6BC-5738-E4599C77F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1" t="13318" r="488" b="13705"/>
          <a:stretch/>
        </p:blipFill>
        <p:spPr>
          <a:xfrm>
            <a:off x="4079685" y="2326433"/>
            <a:ext cx="1788912" cy="290061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48E2B01-A7B8-8FF8-5E04-051FB7D907B8}"/>
              </a:ext>
            </a:extLst>
          </p:cNvPr>
          <p:cNvSpPr txBox="1"/>
          <p:nvPr/>
        </p:nvSpPr>
        <p:spPr>
          <a:xfrm>
            <a:off x="648586" y="5635255"/>
            <a:ext cx="2788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Linda er tilstede mandag og fredag. Tlf. 96948850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69E3E55-3357-9086-7846-78059AD4F63A}"/>
              </a:ext>
            </a:extLst>
          </p:cNvPr>
          <p:cNvSpPr txBox="1"/>
          <p:nvPr/>
        </p:nvSpPr>
        <p:spPr>
          <a:xfrm>
            <a:off x="3666337" y="5635256"/>
            <a:ext cx="2904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May er tilstede tirsdag og torsdag. Tlf. 94172868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D74CF4F-8C60-8A81-B54B-B63F2DBCA52B}"/>
              </a:ext>
            </a:extLst>
          </p:cNvPr>
          <p:cNvSpPr txBox="1"/>
          <p:nvPr/>
        </p:nvSpPr>
        <p:spPr>
          <a:xfrm>
            <a:off x="978195" y="1616149"/>
            <a:ext cx="6177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Helsesykepleiere på Strømmen </a:t>
            </a:r>
            <a:r>
              <a:rPr lang="nb-NO" sz="2800" dirty="0" err="1">
                <a:solidFill>
                  <a:schemeClr val="bg1"/>
                </a:solidFill>
              </a:rPr>
              <a:t>vgs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DB10542-24B4-9587-77F6-D5EAC26819B6}"/>
              </a:ext>
            </a:extLst>
          </p:cNvPr>
          <p:cNvSpPr txBox="1"/>
          <p:nvPr/>
        </p:nvSpPr>
        <p:spPr>
          <a:xfrm>
            <a:off x="7570381" y="2068578"/>
            <a:ext cx="3643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Helsesykepleierne finner du i glassgangen rett før biblioteket.</a:t>
            </a:r>
          </a:p>
          <a:p>
            <a:endParaRPr lang="nb-NO" sz="2000" dirty="0">
              <a:solidFill>
                <a:schemeClr val="bg1"/>
              </a:solidFill>
            </a:endParaRPr>
          </a:p>
          <a:p>
            <a:r>
              <a:rPr lang="nb-NO" sz="2000" dirty="0">
                <a:solidFill>
                  <a:schemeClr val="bg1"/>
                </a:solidFill>
              </a:rPr>
              <a:t>Vi har «åpen dør» aller dager i uken, stort sett fra kl. 08.30 – 15.00</a:t>
            </a:r>
          </a:p>
          <a:p>
            <a:endParaRPr lang="nb-NO" sz="2000" dirty="0">
              <a:solidFill>
                <a:schemeClr val="bg1"/>
              </a:solidFill>
            </a:endParaRPr>
          </a:p>
          <a:p>
            <a:r>
              <a:rPr lang="nb-NO" sz="2000" dirty="0">
                <a:solidFill>
                  <a:schemeClr val="bg1"/>
                </a:solidFill>
              </a:rPr>
              <a:t>Er det opptatt når du kommer så bank på, så finner vi et tidspunkt som passer for deg. </a:t>
            </a:r>
          </a:p>
          <a:p>
            <a:endParaRPr lang="nb-NO" sz="2000" dirty="0">
              <a:solidFill>
                <a:schemeClr val="bg1"/>
              </a:solidFill>
            </a:endParaRPr>
          </a:p>
          <a:p>
            <a:r>
              <a:rPr lang="nb-NO" sz="2000" dirty="0">
                <a:solidFill>
                  <a:schemeClr val="bg1"/>
                </a:solidFill>
              </a:rPr>
              <a:t>De kan også kontaktes på mobiltelefon eller teams.</a:t>
            </a:r>
          </a:p>
        </p:txBody>
      </p:sp>
    </p:spTree>
    <p:extLst>
      <p:ext uri="{BB962C8B-B14F-4D97-AF65-F5344CB8AC3E}">
        <p14:creationId xmlns:p14="http://schemas.microsoft.com/office/powerpoint/2010/main" val="455934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F2A31-AD44-BEA1-2F96-014FEC827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B38E13-46D9-3FAA-C4CA-03F55ECFF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46201"/>
            <a:ext cx="10515601" cy="1202267"/>
          </a:xfrm>
        </p:spPr>
        <p:txBody>
          <a:bodyPr>
            <a:normAutofit/>
          </a:bodyPr>
          <a:lstStyle/>
          <a:p>
            <a:r>
              <a:rPr lang="nb-NO" sz="4400" dirty="0"/>
              <a:t>Biblioteket – skolens hjerte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B92693-E3F0-A2B2-F639-8FFCF3B32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2548468"/>
            <a:ext cx="5791201" cy="4207931"/>
          </a:xfrm>
        </p:spPr>
        <p:txBody>
          <a:bodyPr>
            <a:normAutofit/>
          </a:bodyPr>
          <a:lstStyle/>
          <a:p>
            <a:r>
              <a:rPr lang="nb-NO" dirty="0"/>
              <a:t>Bibliotekar: Manuela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Et sted for læring, arbeid og avkobling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Utlån av lærebøker, sakprosa og skjønnlitteratur ved fremvisning av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Aktiviteter året rundt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7D16BC6E-CA44-A32A-682D-F83567796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9" y="903767"/>
            <a:ext cx="3447151" cy="544735"/>
          </a:xfrm>
          <a:prstGeom prst="rect">
            <a:avLst/>
          </a:prstGeom>
        </p:spPr>
      </p:pic>
      <p:pic>
        <p:nvPicPr>
          <p:cNvPr id="9" name="Picture 2" descr="Bilde bøker – Gratis Bilder – bilde 26345">
            <a:extLst>
              <a:ext uri="{FF2B5EF4-FFF2-40B4-BE49-F238E27FC236}">
                <a16:creationId xmlns:a16="http://schemas.microsoft.com/office/drawing/2014/main" id="{74EE7B6E-79BC-7F83-1550-7068BFD3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73" y="2022272"/>
            <a:ext cx="2972054" cy="41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93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19EFDC-6167-D8CD-93C8-9C288BAA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Dette rådet fikk elevene første skoledag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0FE75E-7381-3E63-640B-97FFE80D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84" y="1159631"/>
            <a:ext cx="10515600" cy="4099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Vær åpne. </a:t>
            </a:r>
          </a:p>
          <a:p>
            <a:pPr marL="0" indent="0" algn="ctr">
              <a:buNone/>
            </a:pPr>
            <a:r>
              <a:rPr lang="nb-NO" dirty="0"/>
              <a:t>Vær nysgjerrige. </a:t>
            </a:r>
          </a:p>
          <a:p>
            <a:pPr marL="0" indent="0" algn="ctr">
              <a:buNone/>
            </a:pPr>
            <a:r>
              <a:rPr lang="nb-NO" dirty="0"/>
              <a:t>Still spørsmål. </a:t>
            </a:r>
          </a:p>
          <a:p>
            <a:pPr marL="0" indent="0" algn="ctr">
              <a:buNone/>
            </a:pPr>
            <a:r>
              <a:rPr lang="nb-NO" dirty="0"/>
              <a:t>Ikke vær redde for å prøve – og å feile. </a:t>
            </a:r>
          </a:p>
          <a:p>
            <a:pPr marL="0" indent="0" algn="ctr">
              <a:buNone/>
            </a:pPr>
            <a:r>
              <a:rPr lang="nb-NO" dirty="0"/>
              <a:t>Se medelevene deres, og bidra i fellesskapet.</a:t>
            </a:r>
          </a:p>
          <a:p>
            <a:pPr marL="0" indent="0" algn="ctr">
              <a:buNone/>
            </a:pPr>
            <a:r>
              <a:rPr lang="nb-NO" dirty="0"/>
              <a:t>Grip muligheten – gjør dette året til et viktig steg på veien mot drømmejobben!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40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1DC9-C4C8-9922-C893-0CF2F278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C1D9E1-6C5A-6F25-C8C7-406ADD8EE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710" y="0"/>
            <a:ext cx="10515601" cy="1448502"/>
          </a:xfrm>
        </p:spPr>
        <p:txBody>
          <a:bodyPr>
            <a:normAutofit/>
          </a:bodyPr>
          <a:lstStyle/>
          <a:p>
            <a:r>
              <a:rPr lang="nb-NO" sz="4400" dirty="0">
                <a:solidFill>
                  <a:schemeClr val="tx1"/>
                </a:solidFill>
              </a:rPr>
              <a:t>			</a:t>
            </a:r>
            <a:r>
              <a:rPr lang="nb-NO" sz="4400" dirty="0"/>
              <a:t>Presentasjon av kontaktlærere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53B52D6-4302-CC2F-E5E4-07945B07C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1937657"/>
            <a:ext cx="9245601" cy="5081209"/>
          </a:xfrm>
        </p:spPr>
        <p:txBody>
          <a:bodyPr>
            <a:normAutofit/>
          </a:bodyPr>
          <a:lstStyle/>
          <a:p>
            <a:r>
              <a:rPr lang="nb-NO" sz="3200" b="1" dirty="0"/>
              <a:t>Elektro og datateknologi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1ELA Abdelaziz </a:t>
            </a:r>
            <a:r>
              <a:rPr lang="nb-NO" sz="2800" dirty="0" err="1"/>
              <a:t>Doudouhi</a:t>
            </a: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1ELB Martin Solberg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1ELC Cathrine Bunes Mikalsen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1ELD Jo Erik Hansen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1ELE Jon Olav Dobloug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1ELF Tommy Storøy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0B0CD8AC-03CC-EDDC-18BE-7C3F92F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10" y="5660824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9499B-32CF-1C59-0680-FB391AC37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088ED-C65D-D48C-5D74-5EAEE6204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710" y="0"/>
            <a:ext cx="10515601" cy="1448502"/>
          </a:xfrm>
        </p:spPr>
        <p:txBody>
          <a:bodyPr>
            <a:normAutofit/>
          </a:bodyPr>
          <a:lstStyle/>
          <a:p>
            <a:r>
              <a:rPr lang="nb-NO" sz="4400" dirty="0">
                <a:solidFill>
                  <a:schemeClr val="tx1"/>
                </a:solidFill>
              </a:rPr>
              <a:t>			</a:t>
            </a:r>
            <a:r>
              <a:rPr lang="nb-NO" sz="4400" dirty="0"/>
              <a:t>Presentasjon av kontaktlærere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69F8F9-FBF1-0079-CC7B-9E5709F2B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1937657"/>
            <a:ext cx="9245601" cy="5081209"/>
          </a:xfrm>
        </p:spPr>
        <p:txBody>
          <a:bodyPr>
            <a:normAutofit/>
          </a:bodyPr>
          <a:lstStyle/>
          <a:p>
            <a:r>
              <a:rPr lang="nb-NO" sz="3600" b="1" dirty="0"/>
              <a:t>Teknologi og industrifag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1TIA Muhammad Zia Hussein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1TIB Kasper Engum Rolland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1TIC Veis Amani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1TID Robert Strand/Ingrid Grundt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1TIE Bård Krogstadmo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1TIF Eddie Jensen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F880AC80-0F21-E28A-C716-8206DB8ED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10" y="5660824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3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45176E-89EA-E64E-DE94-7C2FF972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6" y="1482634"/>
            <a:ext cx="11636828" cy="3892731"/>
          </a:xfrm>
        </p:spPr>
        <p:txBody>
          <a:bodyPr>
            <a:noAutofit/>
          </a:bodyPr>
          <a:lstStyle/>
          <a:p>
            <a:pPr marL="0" indent="0"/>
            <a:br>
              <a:rPr lang="nb-NO" sz="3200" b="1" dirty="0"/>
            </a:br>
            <a:br>
              <a:rPr lang="nb-NO" sz="3200" b="1" dirty="0"/>
            </a:br>
            <a:r>
              <a:rPr lang="nb-NO" sz="3200" b="1" dirty="0"/>
              <a:t>Skolens ledelse </a:t>
            </a:r>
            <a:br>
              <a:rPr lang="nb-NO" sz="3200" b="1" dirty="0"/>
            </a:br>
            <a:r>
              <a:rPr lang="nb-NO" sz="3200" b="1" dirty="0"/>
              <a:t>Kontaktlærere – faglærere</a:t>
            </a:r>
            <a:br>
              <a:rPr lang="nb-NO" sz="3200" b="1" dirty="0"/>
            </a:br>
            <a:r>
              <a:rPr lang="nb-NO" sz="3200" b="1" dirty="0"/>
              <a:t>Elevtjenesten </a:t>
            </a:r>
            <a:br>
              <a:rPr lang="nb-NO" sz="3200" b="1" dirty="0"/>
            </a:br>
            <a:r>
              <a:rPr lang="nb-NO" sz="3200" b="1" dirty="0"/>
              <a:t>(rådgivere – miljøarbeidere – bibliotekar – mangfolds rådgiver)</a:t>
            </a:r>
            <a:br>
              <a:rPr lang="nb-NO" sz="3200" b="1" dirty="0"/>
            </a:br>
            <a:r>
              <a:rPr lang="nb-NO" sz="3200" b="1" dirty="0"/>
              <a:t>Helsesykepleiere</a:t>
            </a:r>
            <a:br>
              <a:rPr lang="nb-NO" sz="3200" b="1" dirty="0"/>
            </a:br>
            <a:r>
              <a:rPr lang="nb-NO" sz="3200" b="1" dirty="0"/>
              <a:t>PPT</a:t>
            </a:r>
            <a:br>
              <a:rPr lang="nb-NO" sz="3200" b="1" dirty="0"/>
            </a:br>
            <a:r>
              <a:rPr lang="nb-NO" sz="3200" b="1" dirty="0"/>
              <a:t>OT</a:t>
            </a:r>
            <a:br>
              <a:rPr lang="nb-NO" sz="3200" b="1" dirty="0"/>
            </a:br>
            <a:r>
              <a:rPr lang="nb-NO" sz="3200" b="1" dirty="0"/>
              <a:t>Andre samarbeidspartnere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0FAC05-411A-CE04-6ADD-7F836A20F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4148" y="234003"/>
            <a:ext cx="8266176" cy="648393"/>
          </a:xfrm>
        </p:spPr>
        <p:txBody>
          <a:bodyPr>
            <a:normAutofit/>
          </a:bodyPr>
          <a:lstStyle/>
          <a:p>
            <a:r>
              <a:rPr lang="nb-NO" sz="4000" b="1" dirty="0"/>
              <a:t>Laget rundt elevene - </a:t>
            </a:r>
            <a:r>
              <a:rPr lang="nb-NO" sz="3200" b="1" dirty="0"/>
              <a:t>161 ansatte </a:t>
            </a:r>
          </a:p>
        </p:txBody>
      </p:sp>
    </p:spTree>
    <p:extLst>
      <p:ext uri="{BB962C8B-B14F-4D97-AF65-F5344CB8AC3E}">
        <p14:creationId xmlns:p14="http://schemas.microsoft.com/office/powerpoint/2010/main" val="394486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FE8176-91E3-A794-5ADC-28CA727C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4755070"/>
          </a:xfrm>
        </p:spPr>
        <p:txBody>
          <a:bodyPr>
            <a:normAutofit fontScale="90000"/>
          </a:bodyPr>
          <a:lstStyle/>
          <a:p>
            <a:r>
              <a:rPr lang="nb-NO" sz="2700" b="1" dirty="0"/>
              <a:t>FRA SKOLE TIL ARBEIDSLIV, MED KVALIET FOR ALLE</a:t>
            </a:r>
            <a:br>
              <a:rPr lang="nb-NO" sz="2700" b="1" dirty="0"/>
            </a:br>
            <a:r>
              <a:rPr lang="nb-NO" sz="2700" b="1" dirty="0"/>
              <a:t>ELEVEN I SENTRUM</a:t>
            </a:r>
            <a:br>
              <a:rPr lang="nb-NO" sz="2700" dirty="0"/>
            </a:br>
            <a:br>
              <a:rPr lang="nb-NO" sz="2700" dirty="0"/>
            </a:br>
            <a:r>
              <a:rPr lang="nb-NO" sz="3100" dirty="0"/>
              <a:t>Vi møter elevene våre med respekt og forventninger ut fra sine forutsetninger - det samme forventer vi av elevene våre.</a:t>
            </a:r>
            <a:br>
              <a:rPr lang="nb-NO" sz="3100" dirty="0"/>
            </a:br>
            <a:r>
              <a:rPr lang="nb-NO" sz="3100" dirty="0"/>
              <a:t>Alle skal oppleve trygghet og tilhørighet</a:t>
            </a:r>
            <a:br>
              <a:rPr lang="nb-NO" sz="3100" dirty="0"/>
            </a:br>
            <a:r>
              <a:rPr lang="nb-NO" sz="3100" dirty="0"/>
              <a:t>Eleven involveres i egen læring for å utvikle helhetlig yrkeskompetanse</a:t>
            </a:r>
            <a:br>
              <a:rPr lang="nb-NO" sz="3100" dirty="0"/>
            </a:br>
            <a:r>
              <a:rPr lang="nb-NO" sz="3100" dirty="0"/>
              <a:t>Respekt og stolthet for god yrkesutøvelse</a:t>
            </a:r>
            <a:br>
              <a:rPr lang="nb-NO" sz="3100" dirty="0"/>
            </a:br>
            <a:r>
              <a:rPr lang="nb-NO" sz="3100" dirty="0"/>
              <a:t>Opplæring i samarbeid med arbeidslivet eleven utdanner seg mot.</a:t>
            </a:r>
            <a:br>
              <a:rPr lang="nb-NO" sz="3100" dirty="0"/>
            </a:br>
            <a:r>
              <a:rPr lang="nb-NO" sz="3100" dirty="0"/>
              <a:t>Bred rekruttering for alle kjønn i et mangfoldig og kulturelt miljø</a:t>
            </a:r>
            <a:br>
              <a:rPr lang="nb-NO" sz="3100" dirty="0"/>
            </a:br>
            <a:r>
              <a:rPr lang="nb-NO" sz="3100" dirty="0"/>
              <a:t>Elevene gjennomfører sin opplæring</a:t>
            </a:r>
            <a:br>
              <a:rPr lang="nb-NO" sz="9600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EF71AF-2655-B314-4B92-74ED210B8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3642" y="566103"/>
            <a:ext cx="9071102" cy="704913"/>
          </a:xfrm>
        </p:spPr>
        <p:txBody>
          <a:bodyPr>
            <a:normAutofit/>
          </a:bodyPr>
          <a:lstStyle/>
          <a:p>
            <a:r>
              <a:rPr lang="nb-NO" sz="3200" b="1" dirty="0"/>
              <a:t>Hva kjennetegner skolen vår?</a:t>
            </a:r>
          </a:p>
        </p:txBody>
      </p:sp>
    </p:spTree>
    <p:extLst>
      <p:ext uri="{BB962C8B-B14F-4D97-AF65-F5344CB8AC3E}">
        <p14:creationId xmlns:p14="http://schemas.microsoft.com/office/powerpoint/2010/main" val="301580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nø, konstruksjon, utendørs, tre&#10;&#10;KI-generert innhold kan være feil.">
            <a:extLst>
              <a:ext uri="{FF2B5EF4-FFF2-40B4-BE49-F238E27FC236}">
                <a16:creationId xmlns:a16="http://schemas.microsoft.com/office/drawing/2014/main" id="{9C528671-3BE7-C6B5-43C8-9E8D8FCBD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" y="0"/>
            <a:ext cx="120956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" name="Plassholder for innhold 2">
            <a:extLst>
              <a:ext uri="{FF2B5EF4-FFF2-40B4-BE49-F238E27FC236}">
                <a16:creationId xmlns:a16="http://schemas.microsoft.com/office/drawing/2014/main" id="{395B35E4-FCBF-C3D5-5896-8E76EEB558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1264" y="0"/>
          <a:ext cx="6621455" cy="676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308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nø, konstruksjon, utendørs, tre&#10;&#10;KI-generert innhold kan være feil.">
            <a:extLst>
              <a:ext uri="{FF2B5EF4-FFF2-40B4-BE49-F238E27FC236}">
                <a16:creationId xmlns:a16="http://schemas.microsoft.com/office/drawing/2014/main" id="{39B6D769-5A5A-0DCB-AFE4-62DDE532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" y="0"/>
            <a:ext cx="120956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" name="Plassholder for innhold 2">
            <a:extLst>
              <a:ext uri="{FF2B5EF4-FFF2-40B4-BE49-F238E27FC236}">
                <a16:creationId xmlns:a16="http://schemas.microsoft.com/office/drawing/2014/main" id="{395B35E4-FCBF-C3D5-5896-8E76EEB558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32120" y="0"/>
          <a:ext cx="659282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483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23DF-5BAC-310F-B3B5-C62AD215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E82BD1-472A-BE37-6ABB-EE66B3430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32935"/>
            <a:ext cx="10515601" cy="1202267"/>
          </a:xfrm>
        </p:spPr>
        <p:txBody>
          <a:bodyPr>
            <a:normAutofit/>
          </a:bodyPr>
          <a:lstStyle/>
          <a:p>
            <a:r>
              <a:rPr lang="nb-NO" sz="4400" dirty="0"/>
              <a:t>Våre forventninger til deg som foresatt: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EEDF0B-3579-94CE-DAAE-DA886F358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99" y="2548468"/>
            <a:ext cx="10515601" cy="4140199"/>
          </a:xfrm>
        </p:spPr>
        <p:txBody>
          <a:bodyPr>
            <a:normAutofit fontScale="77500" lnSpcReduction="20000"/>
          </a:bodyPr>
          <a:lstStyle/>
          <a:p>
            <a:r>
              <a:rPr lang="nb-NO" sz="2900" dirty="0"/>
              <a:t>For at eleven skal lykkes med sitt yrkesvalg kan du/dere foresatte bidra som viktige støttespillere for ungdommen deres!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900" dirty="0"/>
              <a:t>Vis interesse – still spørsmål – følg 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900" dirty="0"/>
              <a:t>Støtt opp og oppmuntre – men la ungdommen ta selvstendige valg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900" dirty="0"/>
              <a:t>Sørg for et klima hvor ungdommen kan komme til deg hvis noe skjer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900" dirty="0"/>
              <a:t>Ta kontakt med kontaktlærer hvis det er noe dere lurer på eller er bekymret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900" dirty="0"/>
              <a:t>Elever over 18 år må gi samtykke til lærer før lærer kan være i dialog med foresatte</a:t>
            </a:r>
          </a:p>
          <a:p>
            <a:endParaRPr lang="nb-NO" sz="2900" dirty="0"/>
          </a:p>
          <a:p>
            <a:r>
              <a:rPr lang="nb-NO" sz="2900" dirty="0"/>
              <a:t>Foresatte er en viktig del av det vi kaller laget rundt eleven, som for øvrig består av lærere, elevtjenesten, miljøarbeidere og andre ansatte ved skolen. </a:t>
            </a:r>
          </a:p>
          <a:p>
            <a:r>
              <a:rPr lang="nb-NO" sz="2900" dirty="0"/>
              <a:t>Målet er å bidra til at eleven fullfører og består og der kan dere være viktige støttespillere!</a:t>
            </a:r>
          </a:p>
          <a:p>
            <a:r>
              <a:rPr lang="nb-NO" sz="2900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tekst, Font, Grafikk, grafisk design&#10;&#10;KI-generert innhold kan være feil.">
            <a:extLst>
              <a:ext uri="{FF2B5EF4-FFF2-40B4-BE49-F238E27FC236}">
                <a16:creationId xmlns:a16="http://schemas.microsoft.com/office/drawing/2014/main" id="{D0A6FD47-13E8-66FE-9C04-568AC8DA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49" y="719669"/>
            <a:ext cx="3447151" cy="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B80319-00D2-ABC0-BBAF-5B404872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319405"/>
            <a:ext cx="10515600" cy="1325563"/>
          </a:xfrm>
        </p:spPr>
        <p:txBody>
          <a:bodyPr/>
          <a:lstStyle/>
          <a:p>
            <a:r>
              <a:rPr lang="nb-NO" dirty="0"/>
              <a:t>Hvilke tilbakemeldinger får vi fra elevene våre?</a:t>
            </a:r>
          </a:p>
        </p:txBody>
      </p:sp>
      <p:sp>
        <p:nvSpPr>
          <p:cNvPr id="5" name="Alternativ prosess 4">
            <a:extLst>
              <a:ext uri="{FF2B5EF4-FFF2-40B4-BE49-F238E27FC236}">
                <a16:creationId xmlns:a16="http://schemas.microsoft.com/office/drawing/2014/main" id="{89A355CF-C1C8-1B43-7D34-F4AD2D26005E}"/>
              </a:ext>
            </a:extLst>
          </p:cNvPr>
          <p:cNvSpPr/>
          <p:nvPr/>
        </p:nvSpPr>
        <p:spPr>
          <a:xfrm>
            <a:off x="320040" y="1998916"/>
            <a:ext cx="11274552" cy="71323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/>
              <a:t>Høy grad av trivsel</a:t>
            </a:r>
          </a:p>
        </p:txBody>
      </p:sp>
      <p:sp>
        <p:nvSpPr>
          <p:cNvPr id="6" name="Alternativ prosess 5">
            <a:extLst>
              <a:ext uri="{FF2B5EF4-FFF2-40B4-BE49-F238E27FC236}">
                <a16:creationId xmlns:a16="http://schemas.microsoft.com/office/drawing/2014/main" id="{C7DB5080-92D9-9E9A-EDC1-89EA7D227C3A}"/>
              </a:ext>
            </a:extLst>
          </p:cNvPr>
          <p:cNvSpPr/>
          <p:nvPr/>
        </p:nvSpPr>
        <p:spPr>
          <a:xfrm>
            <a:off x="320040" y="2832736"/>
            <a:ext cx="11274552" cy="71323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/>
              <a:t>De involveres i hvordan de skal jobbe med fagene</a:t>
            </a:r>
          </a:p>
        </p:txBody>
      </p:sp>
      <p:sp>
        <p:nvSpPr>
          <p:cNvPr id="7" name="Alternativ prosess 6">
            <a:extLst>
              <a:ext uri="{FF2B5EF4-FFF2-40B4-BE49-F238E27FC236}">
                <a16:creationId xmlns:a16="http://schemas.microsoft.com/office/drawing/2014/main" id="{758D6193-9B21-869F-298C-739052A39B77}"/>
              </a:ext>
            </a:extLst>
          </p:cNvPr>
          <p:cNvSpPr/>
          <p:nvPr/>
        </p:nvSpPr>
        <p:spPr>
          <a:xfrm>
            <a:off x="320040" y="3639788"/>
            <a:ext cx="11274552" cy="90478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/>
              <a:t>De får være med på å lage regler for hvordan de skal ha det i klassen</a:t>
            </a:r>
          </a:p>
        </p:txBody>
      </p:sp>
      <p:sp>
        <p:nvSpPr>
          <p:cNvPr id="8" name="Alternativ prosess 7">
            <a:extLst>
              <a:ext uri="{FF2B5EF4-FFF2-40B4-BE49-F238E27FC236}">
                <a16:creationId xmlns:a16="http://schemas.microsoft.com/office/drawing/2014/main" id="{E98E59BA-EC2A-A2DE-A874-53CA6DF2A353}"/>
              </a:ext>
            </a:extLst>
          </p:cNvPr>
          <p:cNvSpPr/>
          <p:nvPr/>
        </p:nvSpPr>
        <p:spPr>
          <a:xfrm>
            <a:off x="320040" y="4638388"/>
            <a:ext cx="11274552" cy="71323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/>
              <a:t>Støtte fra lærerne</a:t>
            </a:r>
          </a:p>
        </p:txBody>
      </p:sp>
    </p:spTree>
    <p:extLst>
      <p:ext uri="{BB962C8B-B14F-4D97-AF65-F5344CB8AC3E}">
        <p14:creationId xmlns:p14="http://schemas.microsoft.com/office/powerpoint/2010/main" val="7180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8C0D59-9BAB-37BC-B1A2-429326BD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381"/>
            <a:ext cx="10515600" cy="1325563"/>
          </a:xfrm>
        </p:spPr>
        <p:txBody>
          <a:bodyPr/>
          <a:lstStyle/>
          <a:p>
            <a:r>
              <a:rPr lang="nb-NO" dirty="0"/>
              <a:t>Opplæringsloven §12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9EFCBF-BE3D-38C6-EC0D-ABFC19E07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944"/>
            <a:ext cx="11103864" cy="408832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b-NO" dirty="0"/>
              <a:t>Regelverk om skolemiljø</a:t>
            </a:r>
          </a:p>
          <a:p>
            <a:r>
              <a:rPr lang="nb-NO" dirty="0"/>
              <a:t>Alle elever har rett til et trygt og godt skolemiljø som fremmer helse, inkludering, trivsel og læring jf. Opplæringsloven §12-2</a:t>
            </a:r>
          </a:p>
          <a:p>
            <a:r>
              <a:rPr lang="nb-NO" dirty="0"/>
              <a:t>Skolen skal ikke godta krenkende oppførsel, som mobbing, vold, diskriminering og trakassering. Skolen skal arbeid kontinuerlig for at elevene skal ha et trygt og godt skolemiljø. §12-3. </a:t>
            </a:r>
          </a:p>
          <a:p>
            <a:pPr marL="0" indent="0">
              <a:buNone/>
            </a:pPr>
            <a:r>
              <a:rPr lang="nb-NO" dirty="0">
                <a:hlinkClick r:id="rId3"/>
              </a:rPr>
              <a:t>Alle elever har rett til et trygt og godt skolemiljø - Strømmen videregående skole (afk.no)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41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kerhus fylkeskommune">
  <a:themeElements>
    <a:clrScheme name="Viken">
      <a:dk1>
        <a:sysClr val="windowText" lastClr="000000"/>
      </a:dk1>
      <a:lt1>
        <a:sysClr val="window" lastClr="FFFFFF"/>
      </a:lt1>
      <a:dk2>
        <a:srgbClr val="003B5C"/>
      </a:dk2>
      <a:lt2>
        <a:srgbClr val="0085CA"/>
      </a:lt2>
      <a:accent1>
        <a:srgbClr val="0085CA"/>
      </a:accent1>
      <a:accent2>
        <a:srgbClr val="FF9E1B"/>
      </a:accent2>
      <a:accent3>
        <a:srgbClr val="FF5C39"/>
      </a:accent3>
      <a:accent4>
        <a:srgbClr val="009775"/>
      </a:accent4>
      <a:accent5>
        <a:srgbClr val="99D6EA"/>
      </a:accent5>
      <a:accent6>
        <a:srgbClr val="FBD872"/>
      </a:accent6>
      <a:hlink>
        <a:srgbClr val="0563C1"/>
      </a:hlink>
      <a:folHlink>
        <a:srgbClr val="954F72"/>
      </a:folHlink>
    </a:clrScheme>
    <a:fontScheme name="Viken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erhus fylkeskommune" id="{36A093AC-91EB-4470-A6B4-4B766AA0720F}" vid="{6C662AE4-B3EA-45C5-BF48-1968ABBCD3B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ANSKA-presentsjon</Template>
  <TotalTime>3377</TotalTime>
  <Words>1525</Words>
  <Application>Microsoft Office PowerPoint</Application>
  <PresentationFormat>Widescreen</PresentationFormat>
  <Paragraphs>148</Paragraphs>
  <Slides>27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Akerhus fylkeskommune</vt:lpstr>
      <vt:lpstr>Velkommen til foreldremøte EL og TEK Vg1</vt:lpstr>
      <vt:lpstr>    Elever ca. 1 000  Utdanningsprogram Elektro ungdom/voksne Teknologi- industrifag  Helse- og oppvekst ungdom/voksne Kombinasjonsklasser for unge nyankomne flyktninger Lærlingeklasser Vg3 i skole på elektro og helsefag </vt:lpstr>
      <vt:lpstr>  Skolens ledelse  Kontaktlærere – faglærere Elevtjenesten  (rådgivere – miljøarbeidere – bibliotekar – mangfolds rådgiver) Helsesykepleiere PPT OT Andre samarbeidspartnere</vt:lpstr>
      <vt:lpstr>FRA SKOLE TIL ARBEIDSLIV, MED KVALIET FOR ALLE ELEVEN I SENTRUM  Vi møter elevene våre med respekt og forventninger ut fra sine forutsetninger - det samme forventer vi av elevene våre. Alle skal oppleve trygghet og tilhørighet Eleven involveres i egen læring for å utvikle helhetlig yrkeskompetanse Respekt og stolthet for god yrkesutøvelse Opplæring i samarbeid med arbeidslivet eleven utdanner seg mot. Bred rekruttering for alle kjønn i et mangfoldig og kulturelt miljø Elevene gjennomfører sin opplæring </vt:lpstr>
      <vt:lpstr>PowerPoint-presentasjon</vt:lpstr>
      <vt:lpstr>PowerPoint-presentasjon</vt:lpstr>
      <vt:lpstr>Våre forventninger til deg som foresatt:</vt:lpstr>
      <vt:lpstr>Hvilke tilbakemeldinger får vi fra elevene våre?</vt:lpstr>
      <vt:lpstr>Opplæringsloven §12</vt:lpstr>
      <vt:lpstr>Gratulerer med et godt yrkesvalg</vt:lpstr>
      <vt:lpstr>Vg1 6 klasser Vg2 Elektrofag 4 klasser Vg2 Automasjon 3 klasser Vg3 Automasjon 2 klasser Vg1 Voksne 2 klasser Vg2 Voksne Elektrofag 2 klasser Vg3 Voksne Elektrofag 3 klasser Kurs for bransjen </vt:lpstr>
      <vt:lpstr>Vg1 6 klasser Vg2 Industriteknologi 2 klasser Vg2 Bilskade, -lakk og karosseri 2 klasser Vg2 Kjøretøy 2 klasser  Kurs for bransjen for praksiskandidater </vt:lpstr>
      <vt:lpstr>Yrkesfagopplæring – hva betyr det?</vt:lpstr>
      <vt:lpstr>Yrkesfaglig fordypning (YFF) - praksis</vt:lpstr>
      <vt:lpstr>Vurderingsgrunnlag</vt:lpstr>
      <vt:lpstr>Elevmedvirkning Eleven som ressurs </vt:lpstr>
      <vt:lpstr>Deling av bilder på sosiale medier</vt:lpstr>
      <vt:lpstr>Mobilfrie timer </vt:lpstr>
      <vt:lpstr>Tobakksfri skole</vt:lpstr>
      <vt:lpstr>Nye fraværsregler</vt:lpstr>
      <vt:lpstr>Rådgiver for elektofag og Vg1 TEK</vt:lpstr>
      <vt:lpstr>Miljøarbeidere ved Strømmen VGS</vt:lpstr>
      <vt:lpstr>PowerPoint-presentasjon</vt:lpstr>
      <vt:lpstr>Biblioteket – skolens hjerte</vt:lpstr>
      <vt:lpstr>Dette rådet fikk elevene første skoledag</vt:lpstr>
      <vt:lpstr>   Presentasjon av kontaktlærere</vt:lpstr>
      <vt:lpstr>   Presentasjon av kontaktlærere</vt:lpstr>
    </vt:vector>
  </TitlesOfParts>
  <Company>Østfold fylkeskomune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Mette Bergmann</dc:creator>
  <cp:lastModifiedBy>Ingrid Kathrine Grundt</cp:lastModifiedBy>
  <cp:revision>3</cp:revision>
  <cp:lastPrinted>2025-11-04T14:19:05Z</cp:lastPrinted>
  <dcterms:created xsi:type="dcterms:W3CDTF">2025-09-14T07:26:14Z</dcterms:created>
  <dcterms:modified xsi:type="dcterms:W3CDTF">2025-11-06T14:13:09Z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d05046c-7758-4c69-bef0-f1b8587ca14e_Enabled">
    <vt:lpwstr>true</vt:lpwstr>
  </property>
  <property fmtid="{D5CDD505-2E9C-101B-9397-08002B2CF9AE}" pid="3" name="MSIP_Label_fd05046c-7758-4c69-bef0-f1b8587ca14e_SetDate">
    <vt:lpwstr>2025-09-14T07:28:14Z</vt:lpwstr>
  </property>
  <property fmtid="{D5CDD505-2E9C-101B-9397-08002B2CF9AE}" pid="4" name="MSIP_Label_fd05046c-7758-4c69-bef0-f1b8587ca14e_Method">
    <vt:lpwstr>Standard</vt:lpwstr>
  </property>
  <property fmtid="{D5CDD505-2E9C-101B-9397-08002B2CF9AE}" pid="5" name="MSIP_Label_fd05046c-7758-4c69-bef0-f1b8587ca14e_Name">
    <vt:lpwstr>Intern</vt:lpwstr>
  </property>
  <property fmtid="{D5CDD505-2E9C-101B-9397-08002B2CF9AE}" pid="6" name="MSIP_Label_fd05046c-7758-4c69-bef0-f1b8587ca14e_SiteId">
    <vt:lpwstr>4d6d8a90-10fd-4f78-8fc1-5e28844e0292</vt:lpwstr>
  </property>
  <property fmtid="{D5CDD505-2E9C-101B-9397-08002B2CF9AE}" pid="7" name="MSIP_Label_fd05046c-7758-4c69-bef0-f1b8587ca14e_ActionId">
    <vt:lpwstr>5cc2b7c5-1804-4187-b749-9e48bb4e5a48</vt:lpwstr>
  </property>
  <property fmtid="{D5CDD505-2E9C-101B-9397-08002B2CF9AE}" pid="8" name="MSIP_Label_fd05046c-7758-4c69-bef0-f1b8587ca14e_ContentBits">
    <vt:lpwstr>0</vt:lpwstr>
  </property>
  <property fmtid="{D5CDD505-2E9C-101B-9397-08002B2CF9AE}" pid="9" name="MSIP_Label_fd05046c-7758-4c69-bef0-f1b8587ca14e_Tag">
    <vt:lpwstr>10, 3, 0, 1</vt:lpwstr>
  </property>
</Properties>
</file>